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33"/>
  </p:handoutMasterIdLst>
  <p:sldIdLst>
    <p:sldId id="679" r:id="rId4"/>
    <p:sldId id="648" r:id="rId5"/>
    <p:sldId id="257" r:id="rId7"/>
    <p:sldId id="260" r:id="rId8"/>
    <p:sldId id="579" r:id="rId9"/>
    <p:sldId id="619" r:id="rId10"/>
    <p:sldId id="620" r:id="rId11"/>
    <p:sldId id="605" r:id="rId12"/>
    <p:sldId id="612" r:id="rId13"/>
    <p:sldId id="630" r:id="rId14"/>
    <p:sldId id="621" r:id="rId15"/>
    <p:sldId id="631" r:id="rId16"/>
    <p:sldId id="616" r:id="rId17"/>
    <p:sldId id="618" r:id="rId18"/>
    <p:sldId id="623" r:id="rId19"/>
    <p:sldId id="607" r:id="rId20"/>
    <p:sldId id="622" r:id="rId21"/>
    <p:sldId id="608" r:id="rId22"/>
    <p:sldId id="625" r:id="rId23"/>
    <p:sldId id="624" r:id="rId24"/>
    <p:sldId id="626" r:id="rId25"/>
    <p:sldId id="627" r:id="rId26"/>
    <p:sldId id="628" r:id="rId27"/>
    <p:sldId id="629" r:id="rId28"/>
    <p:sldId id="632" r:id="rId29"/>
    <p:sldId id="633" r:id="rId30"/>
    <p:sldId id="649" r:id="rId31"/>
    <p:sldId id="680" r:id="rId32"/>
  </p:sldIdLst>
  <p:sldSz cx="8640445" cy="6480175"/>
  <p:notesSz cx="6858000" cy="9144000"/>
  <p:embeddedFontLst>
    <p:embeddedFont>
      <p:font typeface="Palatino Linotype" panose="02040502050505030304" charset="0"/>
      <p:regular r:id="rId37"/>
    </p:embeddedFont>
    <p:embeddedFont>
      <p:font typeface="Century Gothic" panose="020B0502020202020204" charset="0"/>
      <p:regular r:id="rId38"/>
    </p:embeddedFont>
    <p:embeddedFont>
      <p:font typeface="Consolas" panose="020B0609020204030204" charset="0"/>
      <p:regular r:id="rId39"/>
    </p:embeddedFont>
  </p:embeddedFontLst>
  <p:custDataLst>
    <p:tags r:id="rId40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1pPr>
    <a:lvl2pPr marL="575945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2pPr>
    <a:lvl3pPr marL="115189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3pPr>
    <a:lvl4pPr marL="172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4pPr>
    <a:lvl5pPr marL="2303145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5pPr>
    <a:lvl6pPr marL="2879090" algn="l" defTabSz="115189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6pPr>
    <a:lvl7pPr marL="3455035" algn="l" defTabSz="115189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7pPr>
    <a:lvl8pPr marL="4030980" algn="l" defTabSz="115189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8pPr>
    <a:lvl9pPr marL="4606290" algn="l" defTabSz="115189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2D0"/>
    <a:srgbClr val="009BD2"/>
    <a:srgbClr val="004D86"/>
    <a:srgbClr val="0067B4"/>
    <a:srgbClr val="FF9900"/>
    <a:srgbClr val="0547A7"/>
    <a:srgbClr val="202A36"/>
    <a:srgbClr val="FFFFFF"/>
    <a:srgbClr val="FF660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1" autoAdjust="0"/>
    <p:restoredTop sz="83353" autoAdjust="0"/>
  </p:normalViewPr>
  <p:slideViewPr>
    <p:cSldViewPr>
      <p:cViewPr varScale="1">
        <p:scale>
          <a:sx n="101" d="100"/>
          <a:sy n="101" d="100"/>
        </p:scale>
        <p:origin x="1280" y="48"/>
      </p:cViewPr>
      <p:guideLst>
        <p:guide orient="horz" pos="2041"/>
        <p:guide pos="27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4736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0" Type="http://schemas.openxmlformats.org/officeDocument/2006/relationships/tags" Target="tags/tag241.xml"/><Relationship Id="rId4" Type="http://schemas.openxmlformats.org/officeDocument/2006/relationships/slide" Target="slides/slide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今日为雨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>
                <a:ea typeface="宋体" pitchFamily="2" charset="-122"/>
              </a:defRPr>
            </a:lvl1pPr>
          </a:lstStyle>
          <a:p>
            <a:r>
              <a:rPr lang="zh-CN" altLang="en-US"/>
              <a:t>今日为雨</a:t>
            </a:r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20DEAE63-D6C4-437F-B8DA-DA689F991AA7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algn="l" rtl="0" fontAlgn="base">
      <a:spcBef>
        <a:spcPct val="30000"/>
      </a:spcBef>
      <a:spcAft>
        <a:spcPct val="0"/>
      </a:spcAft>
      <a:defRPr sz="151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75945" algn="l" rtl="0" fontAlgn="base">
      <a:spcBef>
        <a:spcPct val="30000"/>
      </a:spcBef>
      <a:spcAft>
        <a:spcPct val="0"/>
      </a:spcAft>
      <a:defRPr sz="151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151890" algn="l" rtl="0" fontAlgn="base">
      <a:spcBef>
        <a:spcPct val="30000"/>
      </a:spcBef>
      <a:spcAft>
        <a:spcPct val="0"/>
      </a:spcAft>
      <a:defRPr sz="151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727200" algn="l" rtl="0" fontAlgn="base">
      <a:spcBef>
        <a:spcPct val="30000"/>
      </a:spcBef>
      <a:spcAft>
        <a:spcPct val="0"/>
      </a:spcAft>
      <a:defRPr sz="151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303145" algn="l" rtl="0" fontAlgn="base">
      <a:spcBef>
        <a:spcPct val="30000"/>
      </a:spcBef>
      <a:spcAft>
        <a:spcPct val="0"/>
      </a:spcAft>
      <a:defRPr sz="151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879090" algn="l" defTabSz="1151890" rtl="0" eaLnBrk="1" latinLnBrk="0" hangingPunct="1">
      <a:defRPr sz="1510" kern="1200">
        <a:solidFill>
          <a:schemeClr val="tx1"/>
        </a:solidFill>
        <a:latin typeface="+mn-lt"/>
        <a:ea typeface="+mn-ea"/>
        <a:cs typeface="+mn-cs"/>
      </a:defRPr>
    </a:lvl6pPr>
    <a:lvl7pPr marL="3455035" algn="l" defTabSz="1151890" rtl="0" eaLnBrk="1" latinLnBrk="0" hangingPunct="1">
      <a:defRPr sz="1510" kern="1200">
        <a:solidFill>
          <a:schemeClr val="tx1"/>
        </a:solidFill>
        <a:latin typeface="+mn-lt"/>
        <a:ea typeface="+mn-ea"/>
        <a:cs typeface="+mn-cs"/>
      </a:defRPr>
    </a:lvl7pPr>
    <a:lvl8pPr marL="4030980" algn="l" defTabSz="1151890" rtl="0" eaLnBrk="1" latinLnBrk="0" hangingPunct="1">
      <a:defRPr sz="1510" kern="1200">
        <a:solidFill>
          <a:schemeClr val="tx1"/>
        </a:solidFill>
        <a:latin typeface="+mn-lt"/>
        <a:ea typeface="+mn-ea"/>
        <a:cs typeface="+mn-cs"/>
      </a:defRPr>
    </a:lvl8pPr>
    <a:lvl9pPr marL="4606290" algn="l" defTabSz="1151890" rtl="0" eaLnBrk="1" latinLnBrk="0" hangingPunct="1">
      <a:defRPr sz="151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今日为雨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9" y="576019"/>
            <a:ext cx="7344649" cy="4032109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6115" y="4680127"/>
            <a:ext cx="6048534" cy="1152031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43" y="6"/>
            <a:ext cx="7776687" cy="151204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043" y="1512041"/>
            <a:ext cx="7776687" cy="4276616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64555" y="259510"/>
            <a:ext cx="1944171" cy="5529150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042" y="259510"/>
            <a:ext cx="5688502" cy="5529150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63167" y="365939"/>
            <a:ext cx="229627" cy="306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4569" y="127822"/>
            <a:ext cx="178598" cy="23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956614" y="5969925"/>
            <a:ext cx="382711" cy="510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7655176" y="6052546"/>
            <a:ext cx="985587" cy="345009"/>
          </a:xfrm>
        </p:spPr>
        <p:txBody>
          <a:bodyPr/>
          <a:lstStyle>
            <a:lvl1pPr algn="ctr">
              <a:defRPr sz="1415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43" y="6"/>
            <a:ext cx="7776687" cy="151204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43" y="1512041"/>
            <a:ext cx="7776687" cy="4276616"/>
          </a:xfrm>
          <a:prstGeom prst="rect">
            <a:avLst/>
          </a:prstGeom>
        </p:spPr>
        <p:txBody>
          <a:bodyPr lIns="91432" tIns="45716" rIns="91432" bIns="45716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562" y="1296035"/>
            <a:ext cx="7344649" cy="2367064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562" y="3844607"/>
            <a:ext cx="7344649" cy="1069528"/>
          </a:xfrm>
          <a:prstGeom prst="rect">
            <a:avLst/>
          </a:prstGeom>
        </p:spPr>
        <p:txBody>
          <a:bodyPr lIns="91432" tIns="45716" rIns="91432" bIns="45716" anchor="t"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248377" y="3708101"/>
            <a:ext cx="80107" cy="8010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37393" y="3708101"/>
            <a:ext cx="80107" cy="8010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60262" y="3708101"/>
            <a:ext cx="80107" cy="8010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43" y="6"/>
            <a:ext cx="7776687" cy="151204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2389" y="1512041"/>
            <a:ext cx="3816337" cy="4276616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45630" y="1512044"/>
            <a:ext cx="3819217" cy="4276915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43" y="6"/>
            <a:ext cx="7776687" cy="1512041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39" y="1512047"/>
            <a:ext cx="3817838" cy="576015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2390" y="1512047"/>
            <a:ext cx="3819337" cy="576015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32038" y="2090937"/>
            <a:ext cx="3819217" cy="3698020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415430" y="2090938"/>
            <a:ext cx="3819217" cy="3697599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43" y="6"/>
            <a:ext cx="7776687" cy="151204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996" y="252008"/>
            <a:ext cx="2842751" cy="1980053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1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563" y="258007"/>
            <a:ext cx="4720918" cy="553065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1996" y="2304063"/>
            <a:ext cx="2842751" cy="3484594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lnSpc>
                <a:spcPct val="125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141" y="216007"/>
            <a:ext cx="5397476" cy="846023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1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5130" y="1080032"/>
            <a:ext cx="5721504" cy="4290865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lIns="91432" tIns="45716" rIns="91432" bIns="45716"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7141" y="5490149"/>
            <a:ext cx="5397476" cy="504014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13145" y="6006164"/>
            <a:ext cx="1971174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2890" y="6006164"/>
            <a:ext cx="269123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3103" y="6006164"/>
            <a:ext cx="531048" cy="345009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jpeg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" y="-4998"/>
            <a:ext cx="8631765" cy="64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xStyles>
    <p:titleStyle>
      <a:lvl1pPr algn="ctr" defTabSz="685800" rtl="0" eaLnBrk="1" latinLnBrk="0" hangingPunct="1">
        <a:lnSpc>
          <a:spcPts val="4350"/>
        </a:lnSpc>
        <a:spcBef>
          <a:spcPct val="0"/>
        </a:spcBef>
        <a:buNone/>
        <a:defRPr sz="405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94053" y="345010"/>
            <a:ext cx="7452658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053" y="1725046"/>
            <a:ext cx="7452658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94052" y="6006163"/>
            <a:ext cx="194417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62253" y="6006163"/>
            <a:ext cx="2916258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02539" y="6006163"/>
            <a:ext cx="194417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648335" rtl="0" eaLnBrk="1" latinLnBrk="0" hangingPunct="1">
        <a:lnSpc>
          <a:spcPct val="90000"/>
        </a:lnSpc>
        <a:spcBef>
          <a:spcPct val="0"/>
        </a:spcBef>
        <a:buNone/>
        <a:defRPr sz="3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925" indent="-161925" algn="l" defTabSz="648335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defTabSz="64833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0260" indent="-161925" algn="l" defTabSz="64833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134110" indent="-161925" algn="l" defTabSz="64833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457960" indent="-161925" algn="l" defTabSz="64833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781810" indent="-161925" algn="l" defTabSz="64833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2106295" indent="-161925" algn="l" defTabSz="64833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430145" indent="-161925" algn="l" defTabSz="64833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753995" indent="-161925" algn="l" defTabSz="64833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8335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1pPr>
      <a:lvl2pPr marL="323850" algn="l" defTabSz="648335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2pPr>
      <a:lvl3pPr marL="648335" algn="l" defTabSz="648335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972185" algn="l" defTabSz="648335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296035" algn="l" defTabSz="648335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619885" algn="l" defTabSz="648335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1944370" algn="l" defTabSz="648335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268220" algn="l" defTabSz="648335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592070" algn="l" defTabSz="648335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image" Target="../media/image7.png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6" Type="http://schemas.openxmlformats.org/officeDocument/2006/relationships/notesSlide" Target="../notesSlides/notesSlide9.xml"/><Relationship Id="rId35" Type="http://schemas.openxmlformats.org/officeDocument/2006/relationships/slideLayout" Target="../slideLayouts/slideLayout7.xml"/><Relationship Id="rId34" Type="http://schemas.openxmlformats.org/officeDocument/2006/relationships/image" Target="../media/image23.png"/><Relationship Id="rId33" Type="http://schemas.openxmlformats.org/officeDocument/2006/relationships/tags" Target="../tags/tag91.xml"/><Relationship Id="rId32" Type="http://schemas.openxmlformats.org/officeDocument/2006/relationships/image" Target="../media/image22.jpeg"/><Relationship Id="rId31" Type="http://schemas.openxmlformats.org/officeDocument/2006/relationships/tags" Target="../tags/tag90.xml"/><Relationship Id="rId30" Type="http://schemas.openxmlformats.org/officeDocument/2006/relationships/image" Target="../media/image21.jpeg"/><Relationship Id="rId3" Type="http://schemas.microsoft.com/office/2007/relationships/hdphoto" Target="../media/image6.wdp"/><Relationship Id="rId29" Type="http://schemas.openxmlformats.org/officeDocument/2006/relationships/tags" Target="../tags/tag89.xml"/><Relationship Id="rId28" Type="http://schemas.openxmlformats.org/officeDocument/2006/relationships/image" Target="../media/image20.jpeg"/><Relationship Id="rId27" Type="http://schemas.openxmlformats.org/officeDocument/2006/relationships/tags" Target="../tags/tag88.xml"/><Relationship Id="rId26" Type="http://schemas.openxmlformats.org/officeDocument/2006/relationships/image" Target="../media/image19.jpeg"/><Relationship Id="rId25" Type="http://schemas.openxmlformats.org/officeDocument/2006/relationships/tags" Target="../tags/tag87.xml"/><Relationship Id="rId24" Type="http://schemas.openxmlformats.org/officeDocument/2006/relationships/image" Target="../media/image18.jpeg"/><Relationship Id="rId23" Type="http://schemas.openxmlformats.org/officeDocument/2006/relationships/tags" Target="../tags/tag86.xml"/><Relationship Id="rId22" Type="http://schemas.openxmlformats.org/officeDocument/2006/relationships/image" Target="../media/image17.jpeg"/><Relationship Id="rId21" Type="http://schemas.openxmlformats.org/officeDocument/2006/relationships/tags" Target="../tags/tag85.xml"/><Relationship Id="rId20" Type="http://schemas.openxmlformats.org/officeDocument/2006/relationships/image" Target="../media/image16.jpeg"/><Relationship Id="rId2" Type="http://schemas.openxmlformats.org/officeDocument/2006/relationships/image" Target="../media/image5.png"/><Relationship Id="rId19" Type="http://schemas.openxmlformats.org/officeDocument/2006/relationships/tags" Target="../tags/tag84.xml"/><Relationship Id="rId18" Type="http://schemas.openxmlformats.org/officeDocument/2006/relationships/image" Target="../media/image15.jpeg"/><Relationship Id="rId17" Type="http://schemas.openxmlformats.org/officeDocument/2006/relationships/tags" Target="../tags/tag83.xml"/><Relationship Id="rId16" Type="http://schemas.openxmlformats.org/officeDocument/2006/relationships/image" Target="../media/image14.png"/><Relationship Id="rId15" Type="http://schemas.openxmlformats.org/officeDocument/2006/relationships/tags" Target="../tags/tag82.xml"/><Relationship Id="rId14" Type="http://schemas.openxmlformats.org/officeDocument/2006/relationships/image" Target="../media/image13.jpeg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1.jpeg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image" Target="../media/image7.png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8" Type="http://schemas.openxmlformats.org/officeDocument/2006/relationships/notesSlide" Target="../notesSlides/notesSlide11.xml"/><Relationship Id="rId17" Type="http://schemas.openxmlformats.org/officeDocument/2006/relationships/vmlDrawing" Target="../drawings/vmlDrawing2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5.png"/><Relationship Id="rId14" Type="http://schemas.openxmlformats.org/officeDocument/2006/relationships/tags" Target="../tags/tag106.xml"/><Relationship Id="rId13" Type="http://schemas.openxmlformats.org/officeDocument/2006/relationships/image" Target="../media/image24.emf"/><Relationship Id="rId12" Type="http://schemas.openxmlformats.org/officeDocument/2006/relationships/oleObject" Target="../embeddings/oleObject2.bin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image" Target="../media/image7.png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image" Target="../media/image27.png"/><Relationship Id="rId13" Type="http://schemas.openxmlformats.org/officeDocument/2006/relationships/tags" Target="../tags/tag115.xml"/><Relationship Id="rId12" Type="http://schemas.openxmlformats.org/officeDocument/2006/relationships/image" Target="../media/image26.png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image" Target="../media/image7.png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9.png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image" Target="../media/image28.png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image" Target="../media/image7.png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0.png"/><Relationship Id="rId10" Type="http://schemas.openxmlformats.org/officeDocument/2006/relationships/tags" Target="../tags/tag142.xml"/><Relationship Id="rId1" Type="http://schemas.openxmlformats.org/officeDocument/2006/relationships/tags" Target="../tags/tag13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image" Target="../media/image7.png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6" Type="http://schemas.openxmlformats.org/officeDocument/2006/relationships/notesSlide" Target="../notesSlides/notesSlide17.xml"/><Relationship Id="rId15" Type="http://schemas.openxmlformats.org/officeDocument/2006/relationships/vmlDrawing" Target="../drawings/vmlDrawing3.v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56.xml"/><Relationship Id="rId12" Type="http://schemas.openxmlformats.org/officeDocument/2006/relationships/image" Target="../media/image31.emf"/><Relationship Id="rId11" Type="http://schemas.openxmlformats.org/officeDocument/2006/relationships/oleObject" Target="../embeddings/oleObject3.bin"/><Relationship Id="rId10" Type="http://schemas.openxmlformats.org/officeDocument/2006/relationships/tags" Target="../tags/tag155.xml"/><Relationship Id="rId1" Type="http://schemas.openxmlformats.org/officeDocument/2006/relationships/tags" Target="../tags/tag14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image" Target="../media/image7.png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image" Target="../media/image7.png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microsoft.com/office/2007/relationships/hdphoto" Target="../media/image6.wdp"/><Relationship Id="rId21" Type="http://schemas.openxmlformats.org/officeDocument/2006/relationships/notesSlide" Target="../notesSlides/notesSlide19.xml"/><Relationship Id="rId20" Type="http://schemas.openxmlformats.org/officeDocument/2006/relationships/vmlDrawing" Target="../drawings/vmlDrawing4.vml"/><Relationship Id="rId2" Type="http://schemas.openxmlformats.org/officeDocument/2006/relationships/image" Target="../media/image5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34.emf"/><Relationship Id="rId17" Type="http://schemas.openxmlformats.org/officeDocument/2006/relationships/tags" Target="../tags/tag175.xml"/><Relationship Id="rId16" Type="http://schemas.openxmlformats.org/officeDocument/2006/relationships/image" Target="../media/image33.emf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image" Target="../media/image32.emf"/><Relationship Id="rId12" Type="http://schemas.openxmlformats.org/officeDocument/2006/relationships/oleObject" Target="../embeddings/oleObject4.bin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tags" Target="../tags/tag16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image" Target="../media/image7.png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8" Type="http://schemas.openxmlformats.org/officeDocument/2006/relationships/notesSlide" Target="../notesSlides/notesSlide20.xml"/><Relationship Id="rId17" Type="http://schemas.openxmlformats.org/officeDocument/2006/relationships/vmlDrawing" Target="../drawings/vmlDrawing5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5.emf"/><Relationship Id="rId14" Type="http://schemas.openxmlformats.org/officeDocument/2006/relationships/oleObject" Target="../embeddings/oleObject5.bin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image" Target="../media/image7.png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microsoft.com/office/2007/relationships/hdphoto" Target="../media/image6.wdp"/><Relationship Id="rId21" Type="http://schemas.openxmlformats.org/officeDocument/2006/relationships/notesSlide" Target="../notesSlides/notesSlide21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9" Type="http://schemas.openxmlformats.org/officeDocument/2006/relationships/image" Target="../media/image39.emf"/><Relationship Id="rId18" Type="http://schemas.openxmlformats.org/officeDocument/2006/relationships/tags" Target="../tags/tag197.xml"/><Relationship Id="rId17" Type="http://schemas.openxmlformats.org/officeDocument/2006/relationships/image" Target="../media/image38.emf"/><Relationship Id="rId16" Type="http://schemas.openxmlformats.org/officeDocument/2006/relationships/tags" Target="../tags/tag196.xml"/><Relationship Id="rId15" Type="http://schemas.openxmlformats.org/officeDocument/2006/relationships/image" Target="../media/image37.emf"/><Relationship Id="rId14" Type="http://schemas.openxmlformats.org/officeDocument/2006/relationships/tags" Target="../tags/tag195.xml"/><Relationship Id="rId13" Type="http://schemas.openxmlformats.org/officeDocument/2006/relationships/image" Target="../media/image36.emf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tags" Target="../tags/tag18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image" Target="../media/image7.png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microsoft.com/office/2007/relationships/hdphoto" Target="../media/image6.wdp"/><Relationship Id="rId29" Type="http://schemas.openxmlformats.org/officeDocument/2006/relationships/notesSlide" Target="../notesSlides/notesSlide22.xml"/><Relationship Id="rId28" Type="http://schemas.openxmlformats.org/officeDocument/2006/relationships/vmlDrawing" Target="../drawings/vmlDrawing6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3.wmf"/><Relationship Id="rId25" Type="http://schemas.openxmlformats.org/officeDocument/2006/relationships/oleObject" Target="../embeddings/oleObject8.bin"/><Relationship Id="rId24" Type="http://schemas.openxmlformats.org/officeDocument/2006/relationships/tags" Target="../tags/tag213.xml"/><Relationship Id="rId23" Type="http://schemas.openxmlformats.org/officeDocument/2006/relationships/image" Target="../media/image42.wmf"/><Relationship Id="rId22" Type="http://schemas.openxmlformats.org/officeDocument/2006/relationships/oleObject" Target="../embeddings/oleObject7.bin"/><Relationship Id="rId21" Type="http://schemas.openxmlformats.org/officeDocument/2006/relationships/tags" Target="../tags/tag212.xml"/><Relationship Id="rId20" Type="http://schemas.openxmlformats.org/officeDocument/2006/relationships/image" Target="../media/image41.wmf"/><Relationship Id="rId2" Type="http://schemas.openxmlformats.org/officeDocument/2006/relationships/image" Target="../media/image5.png"/><Relationship Id="rId19" Type="http://schemas.openxmlformats.org/officeDocument/2006/relationships/oleObject" Target="../embeddings/oleObject6.bin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image" Target="../media/image40.emf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tags" Target="../tags/tag19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image" Target="../media/image7.png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4" Type="http://schemas.openxmlformats.org/officeDocument/2006/relationships/notesSlide" Target="../notesSlides/notesSlide24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2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image" Target="../media/image7.png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4.png"/><Relationship Id="rId12" Type="http://schemas.openxmlformats.org/officeDocument/2006/relationships/tags" Target="../tags/tag237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tags" Target="../tags/tag229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0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29" Type="http://schemas.openxmlformats.org/officeDocument/2006/relationships/slideLayout" Target="../slideLayouts/slideLayout15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image" Target="../media/image7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image" Target="../media/image7.png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microsoft.com/office/2007/relationships/hdphoto" Target="../media/image6.wdp"/><Relationship Id="rId22" Type="http://schemas.openxmlformats.org/officeDocument/2006/relationships/notesSlide" Target="../notesSlides/notesSlide5.xml"/><Relationship Id="rId21" Type="http://schemas.openxmlformats.org/officeDocument/2006/relationships/vmlDrawing" Target="../drawings/vmlDrawing1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image" Target="../media/image8.emf"/><Relationship Id="rId11" Type="http://schemas.openxmlformats.org/officeDocument/2006/relationships/oleObject" Target="../embeddings/oleObject1.bin"/><Relationship Id="rId10" Type="http://schemas.openxmlformats.org/officeDocument/2006/relationships/tags" Target="../tags/tag47.xml"/><Relationship Id="rId1" Type="http://schemas.openxmlformats.org/officeDocument/2006/relationships/tags" Target="../tags/tag4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image" Target="../media/image7.png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9.jpeg"/><Relationship Id="rId10" Type="http://schemas.openxmlformats.org/officeDocument/2006/relationships/tags" Target="../tags/tag67.xml"/><Relationship Id="rId1" Type="http://schemas.openxmlformats.org/officeDocument/2006/relationships/tags" Target="../tags/tag6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image" Target="../media/image7.png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" Type="http://schemas.openxmlformats.org/officeDocument/2006/relationships/tags" Target="../tags/tag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endParaRPr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硬件电路方案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348449" y="876500"/>
            <a:ext cx="2462471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其它模块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  <p:pic>
        <p:nvPicPr>
          <p:cNvPr id="10" name="图片 9"/>
          <p:cNvPicPr/>
          <p:nvPr>
            <p:custDataLst>
              <p:tags r:id="rId9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" t="39290" r="24301" b="17702"/>
          <a:stretch>
            <a:fillRect/>
          </a:stretch>
        </p:blipFill>
        <p:spPr bwMode="auto">
          <a:xfrm>
            <a:off x="324904" y="1559221"/>
            <a:ext cx="1827448" cy="149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389063" y="1545549"/>
            <a:ext cx="1681428" cy="1451725"/>
          </a:xfrm>
          <a:prstGeom prst="rect">
            <a:avLst/>
          </a:prstGeom>
        </p:spPr>
      </p:pic>
      <p:pic>
        <p:nvPicPr>
          <p:cNvPr id="12" name="图片 11"/>
          <p:cNvPicPr/>
          <p:nvPr>
            <p:custDataLst>
              <p:tags r:id="rId13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1" t="32819" r="31559" b="23744"/>
          <a:stretch>
            <a:fillRect/>
          </a:stretch>
        </p:blipFill>
        <p:spPr bwMode="auto">
          <a:xfrm>
            <a:off x="6613335" y="1487872"/>
            <a:ext cx="1593246" cy="147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503399" y="3212457"/>
            <a:ext cx="1410946" cy="1451725"/>
          </a:xfrm>
          <a:prstGeom prst="rect">
            <a:avLst/>
          </a:prstGeom>
        </p:spPr>
      </p:pic>
      <p:pic>
        <p:nvPicPr>
          <p:cNvPr id="14" name="图片 13"/>
          <p:cNvPicPr/>
          <p:nvPr>
            <p:custDataLst>
              <p:tags r:id="rId17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13484"/>
          <a:stretch>
            <a:fillRect/>
          </a:stretch>
        </p:blipFill>
        <p:spPr bwMode="auto">
          <a:xfrm>
            <a:off x="865415" y="4923941"/>
            <a:ext cx="1523647" cy="134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>
            <p:custDataLst>
              <p:tags r:id="rId1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7" r="10628" b="15988"/>
          <a:stretch>
            <a:fillRect/>
          </a:stretch>
        </p:blipFill>
        <p:spPr bwMode="auto">
          <a:xfrm>
            <a:off x="6899940" y="4895627"/>
            <a:ext cx="1676257" cy="13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6" r="13057" b="12552"/>
          <a:stretch>
            <a:fillRect/>
          </a:stretch>
        </p:blipFill>
        <p:spPr>
          <a:xfrm>
            <a:off x="4466250" y="1571756"/>
            <a:ext cx="1727622" cy="14517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3"/>
            </p:custDataLst>
          </p:nvPr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30810" r="41626" b="37077"/>
          <a:stretch>
            <a:fillRect/>
          </a:stretch>
        </p:blipFill>
        <p:spPr>
          <a:xfrm rot="16200000">
            <a:off x="1906297" y="3368470"/>
            <a:ext cx="1291781" cy="10979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5"/>
            </p:custDataLst>
          </p:nvPr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29350" r="23714" b="24922"/>
          <a:stretch>
            <a:fillRect/>
          </a:stretch>
        </p:blipFill>
        <p:spPr>
          <a:xfrm>
            <a:off x="426026" y="3302318"/>
            <a:ext cx="1262143" cy="12120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7"/>
            </p:custDataLst>
          </p:nvPr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3" t="10622" r="20238" b="24938"/>
          <a:stretch>
            <a:fillRect/>
          </a:stretch>
        </p:blipFill>
        <p:spPr>
          <a:xfrm>
            <a:off x="5430008" y="3237670"/>
            <a:ext cx="1143203" cy="14265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9"/>
            </p:custDataLst>
          </p:nvPr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7" t="30523" r="17432" b="15486"/>
          <a:stretch>
            <a:fillRect/>
          </a:stretch>
        </p:blipFill>
        <p:spPr>
          <a:xfrm>
            <a:off x="2792055" y="4853157"/>
            <a:ext cx="1400273" cy="14517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1"/>
            </p:custDataLst>
          </p:nvPr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5" t="40267" r="23642" b="17151"/>
          <a:stretch>
            <a:fillRect/>
          </a:stretch>
        </p:blipFill>
        <p:spPr>
          <a:xfrm>
            <a:off x="4866578" y="4933567"/>
            <a:ext cx="1348616" cy="13462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3"/>
            </p:custDataLst>
          </p:nvPr>
        </p:nvPicPr>
        <p:blipFill rotWithShape="1">
          <a:blip r:embed="rId34"/>
          <a:srcRect t="26482" b="19427"/>
          <a:stretch>
            <a:fillRect/>
          </a:stretch>
        </p:blipFill>
        <p:spPr>
          <a:xfrm>
            <a:off x="6984001" y="3102091"/>
            <a:ext cx="1333494" cy="15422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9239" y="1954966"/>
            <a:ext cx="5493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542993" y="1702280"/>
            <a:ext cx="5554776" cy="310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78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PART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780" dirty="0"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latin typeface="微软雅黑" pitchFamily="34" charset="-122"/>
                <a:ea typeface="微软雅黑" pitchFamily="34" charset="-122"/>
              </a:rPr>
              <a:t>THREE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0" name="矩形 49"/>
          <p:cNvSpPr/>
          <p:nvPr>
            <p:custDataLst>
              <p:tags r:id="rId3"/>
            </p:custDataLst>
          </p:nvPr>
        </p:nvSpPr>
        <p:spPr>
          <a:xfrm>
            <a:off x="-1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51" name="矩形 50"/>
          <p:cNvSpPr/>
          <p:nvPr>
            <p:custDataLst>
              <p:tags r:id="rId4"/>
            </p:custDataLst>
          </p:nvPr>
        </p:nvSpPr>
        <p:spPr>
          <a:xfrm>
            <a:off x="6361312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63923" y="2383629"/>
            <a:ext cx="1712916" cy="1712916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>
              <p:custDataLst>
                <p:tags r:id="rId5"/>
              </p:custDataLst>
            </p:nvPr>
          </p:nvSpPr>
          <p:spPr>
            <a:xfrm>
              <a:off x="4887549" y="1178873"/>
              <a:ext cx="2416902" cy="23463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105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rPr>
                <a:t>软件电路</a:t>
              </a:r>
              <a:endParaRPr kumimoji="0" lang="en-US" altLang="zh-CN" sz="5105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6"/>
              </p:custDataLst>
            </p:nvPr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endParaRPr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软件方案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664111" y="1117361"/>
            <a:ext cx="2462471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i="1" dirty="0">
                <a:solidFill>
                  <a:prstClr val="white"/>
                </a:solidFill>
                <a:latin typeface="宋体" pitchFamily="2" charset="-122"/>
                <a:ea typeface="宋体" pitchFamily="2" charset="-122"/>
              </a:rPr>
              <a:t>云服务器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891381" y="1971937"/>
            <a:ext cx="7315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rPr>
              <a:t>       采用物联网技术，然后通过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rPr>
              <a:t>WIFI8266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rPr>
              <a:t>将电气数据通过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rPr>
              <a:t>JSON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rPr>
              <a:t>文件按照以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rPr>
              <a:t>MQTT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rPr>
              <a:t>为通讯协议上传（发布）到阿里云服务器中，并下传（推送）到手机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rPr>
              <a:t>APP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rPr>
              <a:t>中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34381" y="3849686"/>
            <a:ext cx="98609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4244181" y="3680382"/>
          <a:ext cx="4162989" cy="1811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Visio" r:id="rId12" imgW="4919980" imgH="2144395" progId="Visio.Drawing.15">
                  <p:embed/>
                </p:oleObj>
              </mc:Choice>
              <mc:Fallback>
                <p:oleObj name="Visio" r:id="rId12" imgW="4919980" imgH="2144395" progId="Visio.Drawing.15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181" y="3680382"/>
                        <a:ext cx="4162989" cy="1811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29381" y="3240087"/>
            <a:ext cx="3893523" cy="24579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软件方案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632279" y="1111360"/>
            <a:ext cx="2462471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上位机展示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746302" y="1821648"/>
            <a:ext cx="327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Android Studio</a:t>
            </a:r>
            <a:r>
              <a:rPr lang="zh-CN" altLang="en-US" dirty="0"/>
              <a:t>开发手机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34381" y="3849686"/>
            <a:ext cx="98609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/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5" y="2538728"/>
            <a:ext cx="4820920" cy="262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694183" y="1030287"/>
            <a:ext cx="2541324" cy="458768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4022904" y="5757014"/>
            <a:ext cx="5946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 APP</a:t>
            </a:r>
            <a:r>
              <a:rPr lang="zh-CN" altLang="en-US" dirty="0"/>
              <a:t>整体开发界面</a:t>
            </a:r>
            <a:endParaRPr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121374" y="5324064"/>
            <a:ext cx="5946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 Android Studio</a:t>
            </a:r>
            <a:r>
              <a:rPr lang="zh-CN" altLang="en-US" dirty="0"/>
              <a:t>调试虚拟机窗口界面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总体方案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348449" y="1172121"/>
            <a:ext cx="3757872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火焰识别（多颜色识别）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96181" y="2173287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0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2988506" y="2036156"/>
            <a:ext cx="2745385" cy="225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200000"/>
              </a:lnSpc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Lab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颜色空间中，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L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itchFamily="2" charset="-122"/>
              </a:rPr>
              <a:t>+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itchFamily="2" charset="-122"/>
              </a:rPr>
              <a:t>为黑色，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itchFamily="2" charset="-122"/>
              </a:rPr>
              <a:t>L-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itchFamily="2" charset="-122"/>
              </a:rPr>
              <a:t>为白色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；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a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的正数代表红色，负端代表绿色；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b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的正数代表黄色，负端代表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蓝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色。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因此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L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分量可以调节亮度相对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,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透过改变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a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和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b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分量的输出色阶来做最准确的色调均衡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10381" y="2630487"/>
            <a:ext cx="2362199" cy="2353371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-435692" y="5086678"/>
            <a:ext cx="431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 Lab</a:t>
            </a:r>
            <a:r>
              <a:rPr lang="zh-CN" altLang="en-US" dirty="0"/>
              <a:t>颜色空间</a:t>
            </a:r>
            <a:endParaRPr lang="zh-CN" altLang="en-US" dirty="0"/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3177380" y="4200025"/>
            <a:ext cx="5333424" cy="1985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600" dirty="0"/>
              <a:t>火焰</a:t>
            </a:r>
            <a:r>
              <a:rPr lang="en-US" altLang="zh-CN" sz="1600" dirty="0"/>
              <a:t>thresholds = </a:t>
            </a:r>
            <a:endParaRPr lang="en-US" altLang="zh-CN" sz="1600" dirty="0"/>
          </a:p>
          <a:p>
            <a:pPr algn="l">
              <a:lnSpc>
                <a:spcPct val="200000"/>
              </a:lnSpc>
            </a:pPr>
            <a:r>
              <a:rPr lang="en-US" altLang="zh-CN" sz="1600" dirty="0">
                <a:highlight>
                  <a:srgbClr val="FF0000"/>
                </a:highlight>
              </a:rPr>
              <a:t>[(96, 100, -4, 8, -3, 9), # </a:t>
            </a:r>
            <a:r>
              <a:rPr lang="en-US" altLang="zh-CN" sz="1600" dirty="0" err="1">
                <a:highlight>
                  <a:srgbClr val="FF0000"/>
                </a:highlight>
              </a:rPr>
              <a:t>generic_red_thresholds</a:t>
            </a:r>
            <a:endParaRPr lang="en-US" altLang="zh-CN" sz="1600" dirty="0">
              <a:highlight>
                <a:srgbClr val="FF0000"/>
              </a:highlight>
            </a:endParaRPr>
          </a:p>
          <a:p>
            <a:pPr algn="l">
              <a:lnSpc>
                <a:spcPct val="200000"/>
              </a:lnSpc>
            </a:pPr>
            <a:r>
              <a:rPr lang="en-US" altLang="zh-CN" sz="1600" dirty="0">
                <a:highlight>
                  <a:srgbClr val="00FF00"/>
                </a:highlight>
              </a:rPr>
              <a:t>(30, 100, -64, -8, -32, 32), # </a:t>
            </a:r>
            <a:r>
              <a:rPr lang="en-US" altLang="zh-CN" sz="1600" dirty="0" err="1">
                <a:highlight>
                  <a:srgbClr val="00FF00"/>
                </a:highlight>
              </a:rPr>
              <a:t>generic_green_thresholds</a:t>
            </a:r>
            <a:endParaRPr lang="en-US" altLang="zh-CN" sz="1600" dirty="0">
              <a:highlight>
                <a:srgbClr val="00FF00"/>
              </a:highlight>
            </a:endParaRPr>
          </a:p>
          <a:p>
            <a:pPr algn="l">
              <a:lnSpc>
                <a:spcPct val="200000"/>
              </a:lnSpc>
            </a:pPr>
            <a:r>
              <a:rPr lang="en-US" altLang="zh-CN" sz="1600" dirty="0">
                <a:highlight>
                  <a:srgbClr val="0000FF"/>
                </a:highlight>
              </a:rPr>
              <a:t>(0, 15, 0, 40, -80, -20)] # </a:t>
            </a:r>
            <a:r>
              <a:rPr lang="en-US" altLang="zh-CN" sz="1600" dirty="0" err="1">
                <a:highlight>
                  <a:srgbClr val="0000FF"/>
                </a:highlight>
              </a:rPr>
              <a:t>generic_blue_thresholds</a:t>
            </a:r>
            <a:endParaRPr lang="zh-CN" altLang="en-US" sz="1600" dirty="0">
              <a:highlight>
                <a:srgbClr val="0000FF"/>
              </a:highligh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770368" y="949809"/>
            <a:ext cx="2854927" cy="3113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9239" y="1954966"/>
            <a:ext cx="5493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542993" y="1702280"/>
            <a:ext cx="5554776" cy="310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78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PART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780" dirty="0"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latin typeface="微软雅黑" pitchFamily="34" charset="-122"/>
                <a:ea typeface="微软雅黑" pitchFamily="34" charset="-122"/>
              </a:rPr>
              <a:t>FOUR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0" name="矩形 49"/>
          <p:cNvSpPr/>
          <p:nvPr>
            <p:custDataLst>
              <p:tags r:id="rId3"/>
            </p:custDataLst>
          </p:nvPr>
        </p:nvSpPr>
        <p:spPr>
          <a:xfrm>
            <a:off x="-1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51" name="矩形 50"/>
          <p:cNvSpPr/>
          <p:nvPr>
            <p:custDataLst>
              <p:tags r:id="rId4"/>
            </p:custDataLst>
          </p:nvPr>
        </p:nvSpPr>
        <p:spPr>
          <a:xfrm>
            <a:off x="6361312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63923" y="2383629"/>
            <a:ext cx="1712916" cy="1712916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>
              <p:custDataLst>
                <p:tags r:id="rId5"/>
              </p:custDataLst>
            </p:nvPr>
          </p:nvSpPr>
          <p:spPr>
            <a:xfrm>
              <a:off x="4887549" y="1178873"/>
              <a:ext cx="2416902" cy="23463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105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rPr>
                <a:t>实物展示</a:t>
              </a:r>
              <a:endParaRPr kumimoji="0" lang="en-US" altLang="zh-CN" sz="5105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6"/>
              </p:custDataLst>
            </p:nvPr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实物展示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539440" y="1639887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为了答辩效率以及各位老师的观看体验，视频以提前录制好并以</a:t>
            </a:r>
            <a:r>
              <a:rPr lang="en-US" altLang="zh-CN" dirty="0"/>
              <a:t>1.5</a:t>
            </a:r>
            <a:r>
              <a:rPr lang="zh-CN" altLang="en-US" dirty="0"/>
              <a:t>倍速播放</a:t>
            </a:r>
            <a:endParaRPr lang="en-US" altLang="zh-CN" dirty="0"/>
          </a:p>
          <a:p>
            <a:pPr algn="l"/>
            <a:r>
              <a:rPr lang="zh-CN" altLang="en-US" dirty="0"/>
              <a:t>视频时长总计</a:t>
            </a:r>
            <a:r>
              <a:rPr lang="en-US" altLang="zh-CN" dirty="0"/>
              <a:t>4</a:t>
            </a:r>
            <a:r>
              <a:rPr lang="zh-CN" altLang="en-US" dirty="0"/>
              <a:t>分钟，请各位老师耐心观看</a:t>
            </a:r>
            <a:endParaRPr lang="zh-CN" altLang="en-US" dirty="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448210" y="954087"/>
            <a:ext cx="2462471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视频展示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72381" y="2494335"/>
            <a:ext cx="6401904" cy="3615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9239" y="1954966"/>
            <a:ext cx="5493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542993" y="1702280"/>
            <a:ext cx="5554776" cy="310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78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PART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78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FIVE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0" name="矩形 49"/>
          <p:cNvSpPr/>
          <p:nvPr>
            <p:custDataLst>
              <p:tags r:id="rId3"/>
            </p:custDataLst>
          </p:nvPr>
        </p:nvSpPr>
        <p:spPr>
          <a:xfrm>
            <a:off x="-1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51" name="矩形 50"/>
          <p:cNvSpPr/>
          <p:nvPr>
            <p:custDataLst>
              <p:tags r:id="rId4"/>
            </p:custDataLst>
          </p:nvPr>
        </p:nvSpPr>
        <p:spPr>
          <a:xfrm>
            <a:off x="6361312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33847" y="2318021"/>
            <a:ext cx="2532858" cy="2486647"/>
            <a:chOff x="4887549" y="1124584"/>
            <a:chExt cx="2416902" cy="3508626"/>
          </a:xfrm>
        </p:grpSpPr>
        <p:sp>
          <p:nvSpPr>
            <p:cNvPr id="47" name="文本框 46"/>
            <p:cNvSpPr txBox="1"/>
            <p:nvPr>
              <p:custDataLst>
                <p:tags r:id="rId5"/>
              </p:custDataLst>
            </p:nvPr>
          </p:nvSpPr>
          <p:spPr>
            <a:xfrm>
              <a:off x="4887549" y="1178873"/>
              <a:ext cx="2416902" cy="3454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105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rPr>
                <a:t>数学模型建立</a:t>
              </a:r>
              <a:endParaRPr kumimoji="0" lang="en-US" altLang="zh-CN" sz="5105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6"/>
              </p:custDataLst>
            </p:nvPr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预期成果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205581" y="784499"/>
            <a:ext cx="2462471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预期成果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1981" y="1335086"/>
            <a:ext cx="98573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061832" y="1428476"/>
          <a:ext cx="657893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Visio" r:id="rId11" imgW="6115050" imgH="3971925" progId="Visio.Drawing.15">
                  <p:embed/>
                </p:oleObj>
              </mc:Choice>
              <mc:Fallback>
                <p:oleObj name="Visio" r:id="rId11" imgW="6115050" imgH="39719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832" y="1428476"/>
                        <a:ext cx="6578930" cy="426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>
            <a:off x="281781" y="1530311"/>
            <a:ext cx="24624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       我们通过粮仓监控系统实时采集到的数据进行分析，对粮仓内的环境风险进行量化评估，采用熵权</a:t>
            </a:r>
            <a:r>
              <a:rPr lang="en-US" altLang="zh-CN" dirty="0" err="1"/>
              <a:t>Topsis</a:t>
            </a:r>
            <a:r>
              <a:rPr lang="zh-CN" altLang="en-US" dirty="0"/>
              <a:t>算法构建风险评估体系，采集了</a:t>
            </a:r>
            <a:r>
              <a:rPr lang="en-US" altLang="zh-CN" dirty="0"/>
              <a:t>7</a:t>
            </a:r>
            <a:r>
              <a:rPr lang="zh-CN" altLang="en-US" dirty="0"/>
              <a:t>天内的全部环境监测数据，每隔</a:t>
            </a:r>
            <a:r>
              <a:rPr lang="en-US" altLang="zh-CN" dirty="0"/>
              <a:t>2</a:t>
            </a:r>
            <a:r>
              <a:rPr lang="zh-CN" altLang="en-US" dirty="0"/>
              <a:t>分钟进行一次统计，数据集为</a:t>
            </a:r>
            <a:r>
              <a:rPr lang="en-US" altLang="zh-CN" dirty="0"/>
              <a:t>4830*5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预期成果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205581" y="784499"/>
            <a:ext cx="2462471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预期成果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1981" y="1335086"/>
            <a:ext cx="98573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0"/>
            </p:custDataLst>
          </p:nvPr>
        </p:nvGraphicFramePr>
        <p:xfrm>
          <a:off x="815181" y="1458696"/>
          <a:ext cx="6705024" cy="1533612"/>
        </p:xfrm>
        <a:graphic>
          <a:graphicData uri="http://schemas.openxmlformats.org/drawingml/2006/table">
            <a:tbl>
              <a:tblPr firstRow="1" firstCol="1" bandRow="1"/>
              <a:tblGrid>
                <a:gridCol w="1818402"/>
                <a:gridCol w="1798288"/>
                <a:gridCol w="2218022"/>
                <a:gridCol w="870312"/>
              </a:tblGrid>
              <a:tr h="2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指标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信息熵值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信息效用值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权重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氮气浓度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0.975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0.025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0.313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温度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0.992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0.097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湿度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0.98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0.25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光照强度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0.985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0.015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0.185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O2</a:t>
                      </a: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浓度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0.987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0.013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0.156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1"/>
            </p:custDataLst>
          </p:nvPr>
        </p:nvGraphicFramePr>
        <p:xfrm>
          <a:off x="865383" y="3697287"/>
          <a:ext cx="6909993" cy="2212028"/>
        </p:xfrm>
        <a:graphic>
          <a:graphicData uri="http://schemas.openxmlformats.org/drawingml/2006/table">
            <a:tbl>
              <a:tblPr firstRow="1" firstCol="1" bandRow="1"/>
              <a:tblGrid>
                <a:gridCol w="1716442"/>
                <a:gridCol w="1634905"/>
                <a:gridCol w="1506378"/>
                <a:gridCol w="1506378"/>
                <a:gridCol w="545890"/>
              </a:tblGrid>
              <a:tr h="1943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0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监测时间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正理想解距离</a:t>
                      </a: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(D+)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负理想距离</a:t>
                      </a: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(D-)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综合得分指数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排序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2022/4/1 18:38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0.006056701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0.023765367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0.796905403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2022/4/1 19:08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0.0064274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0.023353834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0.784179526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2022/4/1 19:58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0.006483379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0.022990045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0.78002627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2022/4/7 2:30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0.006679554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0.022114878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0.768026197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2022/4/7 2:54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0.00678915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0.021820237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0.76269503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2022/4/1 22:06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0.007257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0.022495873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0.756090793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2022/4/1 19:20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0.007535132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0.023139299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0.754351378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7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2022/4/2 19:32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0.007198296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0.021752057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0.751357219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2022/4/1 23:28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0.007477182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0.022418999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0.749895086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9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2022/4/7 3:24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0.007139528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0.021350093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0.749398978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10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3581" marR="6358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940" y="1640205"/>
            <a:ext cx="7344410" cy="1233805"/>
          </a:xfrm>
        </p:spPr>
        <p:txBody>
          <a:bodyPr/>
          <a:p>
            <a:br>
              <a:rPr lang="zh-CN" altLang="en-US" sz="4800">
                <a:sym typeface="+mn-ea"/>
              </a:rPr>
            </a:br>
            <a:br>
              <a:rPr lang="zh-CN" altLang="en-US" sz="4800">
                <a:sym typeface="+mn-ea"/>
              </a:rPr>
            </a:br>
            <a:r>
              <a:rPr lang="zh-CN" altLang="en-US" sz="4800" b="1">
                <a:sym typeface="+mn-ea"/>
              </a:rPr>
              <a:t>今日为雨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基于物联网的粮仓监控系统设计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940" y="2097405"/>
            <a:ext cx="7344410" cy="1887855"/>
          </a:xfrm>
        </p:spPr>
        <p:txBody>
          <a:bodyPr/>
          <a:p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辽宁工程技术大学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金夏宇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预期成果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205581" y="784499"/>
            <a:ext cx="2462471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BP</a:t>
            </a:r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神经网络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1981" y="1335086"/>
            <a:ext cx="98573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0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95700" y="1625727"/>
          <a:ext cx="4879111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Visio" r:id="rId12" imgW="7435850" imgH="3410585" progId="Visio.Drawing.15">
                  <p:embed/>
                </p:oleObj>
              </mc:Choice>
              <mc:Fallback>
                <p:oleObj name="Visio" r:id="rId12" imgW="7435850" imgH="341058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00" y="1625727"/>
                        <a:ext cx="4879111" cy="2603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4"/>
            </p:custDataLst>
          </p:nvPr>
        </p:nvGraphicFramePr>
        <p:xfrm>
          <a:off x="479531" y="4608790"/>
          <a:ext cx="4648200" cy="1054674"/>
        </p:xfrm>
        <a:graphic>
          <a:graphicData uri="http://schemas.openxmlformats.org/drawingml/2006/table">
            <a:tbl>
              <a:tblPr firstRow="1" firstCol="1" bandRow="1"/>
              <a:tblGrid>
                <a:gridCol w="2241362"/>
                <a:gridCol w="240683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参数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数值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最大训练次数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2000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中间层的神经元数量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网络学习速率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训练的目标误差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图片 15"/>
          <p:cNvPicPr/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4120" r="6925" b="4857"/>
          <a:stretch>
            <a:fillRect/>
          </a:stretch>
        </p:blipFill>
        <p:spPr bwMode="auto">
          <a:xfrm>
            <a:off x="5597365" y="1469727"/>
            <a:ext cx="2458721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/>
          <p:nvPr>
            <p:custDataLst>
              <p:tags r:id="rId17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1"/>
          <a:stretch>
            <a:fillRect/>
          </a:stretch>
        </p:blipFill>
        <p:spPr bwMode="auto">
          <a:xfrm>
            <a:off x="5597365" y="4320052"/>
            <a:ext cx="2629535" cy="20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预期成果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205581" y="784499"/>
            <a:ext cx="373380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遗传算法优化</a:t>
            </a:r>
            <a:r>
              <a:rPr lang="en-US" altLang="zh-CN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BP</a:t>
            </a:r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神经网络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1981" y="1335086"/>
            <a:ext cx="98573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0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57864" y="1469727"/>
            <a:ext cx="2814718" cy="4419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300000"/>
              </a:lnSpc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输入层的个数为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5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</a:t>
            </a:r>
            <a:endParaRPr lang="en-US" altLang="zh-CN" sz="12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lvl="0" algn="just">
              <a:lnSpc>
                <a:spcPct val="300000"/>
              </a:lnSpc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隐藏层个数为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2*5+1=11</a:t>
            </a:r>
            <a:endParaRPr lang="en-US" altLang="zh-CN" sz="1200" kern="100" dirty="0">
              <a:latin typeface="Times New Roman" panose="02020603050405020304" pitchFamily="18" charset="0"/>
              <a:ea typeface="宋体" pitchFamily="2" charset="-122"/>
            </a:endParaRPr>
          </a:p>
          <a:p>
            <a:pPr lvl="0" algn="just">
              <a:lnSpc>
                <a:spcPct val="300000"/>
              </a:lnSpc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输出层个数为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3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lvl="0" algn="just">
              <a:lnSpc>
                <a:spcPct val="300000"/>
              </a:lnSpc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输入层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-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隐含层的权重数目为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55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个，</a:t>
            </a:r>
            <a:endParaRPr lang="en-US" altLang="zh-CN" sz="12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lvl="0" algn="just">
              <a:lnSpc>
                <a:spcPct val="300000"/>
              </a:lnSpc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偏置数目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=11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个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lvl="0" algn="just">
              <a:lnSpc>
                <a:spcPct val="300000"/>
              </a:lnSpc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隐含层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-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输出层的权重数目为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33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个，</a:t>
            </a:r>
            <a:endParaRPr lang="en-US" altLang="zh-CN" sz="12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lvl="0" algn="just">
              <a:lnSpc>
                <a:spcPct val="300000"/>
              </a:lnSpc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偏置数目为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3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个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lvl="0" algn="just">
              <a:lnSpc>
                <a:spcPct val="300000"/>
              </a:lnSpc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决策变量的个数为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11+3+55+33=102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个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Rectangle 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339181" y="2935287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872582" y="1372339"/>
          <a:ext cx="5276850" cy="469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Visio" r:id="rId14" imgW="4852670" imgH="4320540" progId="Visio.Drawing.15">
                  <p:embed/>
                </p:oleObj>
              </mc:Choice>
              <mc:Fallback>
                <p:oleObj name="Visio" r:id="rId14" imgW="4852670" imgH="432054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2582" y="1372339"/>
                        <a:ext cx="5276850" cy="469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预期成果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205581" y="784499"/>
            <a:ext cx="373380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GA-BP</a:t>
            </a:r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神经网络训练结果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1981" y="1335086"/>
            <a:ext cx="98573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0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39181" y="2935287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/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79" y="1563686"/>
            <a:ext cx="3230902" cy="236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81" y="1536573"/>
            <a:ext cx="3200400" cy="238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/>
          <p:nvPr>
            <p:custDataLst>
              <p:tags r:id="rId16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7"/>
          <a:stretch>
            <a:fillRect/>
          </a:stretch>
        </p:blipFill>
        <p:spPr bwMode="auto">
          <a:xfrm>
            <a:off x="4548981" y="3910648"/>
            <a:ext cx="3200400" cy="246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/>
          <p:nvPr>
            <p:custDataLst>
              <p:tags r:id="rId18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"/>
          <a:stretch>
            <a:fillRect/>
          </a:stretch>
        </p:blipFill>
        <p:spPr bwMode="auto">
          <a:xfrm>
            <a:off x="779938" y="3925880"/>
            <a:ext cx="2971800" cy="24547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预期成果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205581" y="784499"/>
            <a:ext cx="373380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粮仓风险评估体系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1981" y="1335086"/>
            <a:ext cx="98573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0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39181" y="2935287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220" name="图片 24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9" y="3404702"/>
            <a:ext cx="3733799" cy="24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30687" y="5864175"/>
            <a:ext cx="426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 </a:t>
            </a:r>
            <a:r>
              <a:rPr lang="zh-CN" altLang="en-US" dirty="0"/>
              <a:t>综合得分指数分布情况</a:t>
            </a:r>
            <a:endParaRPr lang="zh-CN" altLang="en-US" dirty="0"/>
          </a:p>
        </p:txBody>
      </p: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3364976" y="3336305"/>
            <a:ext cx="60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 </a:t>
            </a:r>
            <a:r>
              <a:rPr lang="zh-CN" altLang="en-US" dirty="0"/>
              <a:t>粮仓风险评估体系</a:t>
            </a:r>
            <a:endParaRPr lang="zh-CN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6"/>
            </p:custDataLst>
          </p:nvPr>
        </p:nvGraphicFramePr>
        <p:xfrm>
          <a:off x="761829" y="1372380"/>
          <a:ext cx="7117102" cy="1638512"/>
        </p:xfrm>
        <a:graphic>
          <a:graphicData uri="http://schemas.openxmlformats.org/drawingml/2006/table">
            <a:tbl>
              <a:tblPr firstRow="1" firstCol="1" bandRow="1"/>
              <a:tblGrid>
                <a:gridCol w="2372954"/>
                <a:gridCol w="2372074"/>
                <a:gridCol w="2372074"/>
              </a:tblGrid>
              <a:tr h="4096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指标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BP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GA-BP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6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平均绝对误差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MAE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0.16041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0.15661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096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均方误差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MSE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0.0070013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0.0067238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96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均方根误差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RMSE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0.083674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0.083674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17"/>
            </p:custDataLst>
          </p:nvPr>
        </p:nvGraphicFramePr>
        <p:xfrm>
          <a:off x="4879649" y="3752752"/>
          <a:ext cx="2971008" cy="2225039"/>
        </p:xfrm>
        <a:graphic>
          <a:graphicData uri="http://schemas.openxmlformats.org/drawingml/2006/table">
            <a:tbl>
              <a:tblPr firstRow="1" firstCol="1" bandRow="1"/>
              <a:tblGrid>
                <a:gridCol w="1485504"/>
                <a:gridCol w="1485504"/>
              </a:tblGrid>
              <a:tr h="547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综合得分指数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评价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9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kern="100">
                        <a:solidFill>
                          <a:srgbClr val="333333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优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59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kern="100">
                        <a:solidFill>
                          <a:srgbClr val="333333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良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93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kern="100">
                        <a:solidFill>
                          <a:srgbClr val="333333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</a:rPr>
                        <a:t>中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5310981" y="4512529"/>
          <a:ext cx="763925" cy="272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4" name="Equation" r:id="rId19" imgW="558800" imgH="203200" progId="Equation.DSMT4">
                  <p:embed/>
                </p:oleObj>
              </mc:Choice>
              <mc:Fallback>
                <p:oleObj name="Equation" r:id="rId19" imgW="558800" imgH="20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981" y="4512529"/>
                        <a:ext cx="763925" cy="2722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4940626" y="5067429"/>
          <a:ext cx="1352234" cy="272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Equation" r:id="rId22" imgW="977265" imgH="203200" progId="Equation.DSMT4">
                  <p:embed/>
                </p:oleObj>
              </mc:Choice>
              <mc:Fallback>
                <p:oleObj name="Equation" r:id="rId22" imgW="977265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626" y="5067429"/>
                        <a:ext cx="1352234" cy="2722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5234781" y="5615901"/>
          <a:ext cx="763925" cy="272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6" name="Equation" r:id="rId25" imgW="558800" imgH="203200" progId="Equation.DSMT4">
                  <p:embed/>
                </p:oleObj>
              </mc:Choice>
              <mc:Fallback>
                <p:oleObj name="Equation" r:id="rId25" imgW="558800" imgH="203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4781" y="5615901"/>
                        <a:ext cx="763925" cy="2722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9239" y="1954966"/>
            <a:ext cx="5493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542993" y="1702280"/>
            <a:ext cx="5554776" cy="310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78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PART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780" dirty="0"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latin typeface="微软雅黑" pitchFamily="34" charset="-122"/>
                <a:ea typeface="微软雅黑" pitchFamily="34" charset="-122"/>
              </a:rPr>
              <a:t>SIX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0" name="矩形 49"/>
          <p:cNvSpPr/>
          <p:nvPr>
            <p:custDataLst>
              <p:tags r:id="rId3"/>
            </p:custDataLst>
          </p:nvPr>
        </p:nvSpPr>
        <p:spPr>
          <a:xfrm>
            <a:off x="-1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51" name="矩形 50"/>
          <p:cNvSpPr/>
          <p:nvPr>
            <p:custDataLst>
              <p:tags r:id="rId4"/>
            </p:custDataLst>
          </p:nvPr>
        </p:nvSpPr>
        <p:spPr>
          <a:xfrm>
            <a:off x="6361312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33847" y="2318021"/>
            <a:ext cx="2532858" cy="1712916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>
              <p:custDataLst>
                <p:tags r:id="rId5"/>
              </p:custDataLst>
            </p:nvPr>
          </p:nvSpPr>
          <p:spPr>
            <a:xfrm>
              <a:off x="4887549" y="1178873"/>
              <a:ext cx="2416902" cy="23463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105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rPr>
                <a:t>总结</a:t>
              </a:r>
              <a:endParaRPr lang="en-US" altLang="zh-CN" sz="5105" dirty="0">
                <a:solidFill>
                  <a:srgbClr val="0053A3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105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rPr>
                <a:t>与展望</a:t>
              </a:r>
              <a:endParaRPr kumimoji="0" lang="en-US" altLang="zh-CN" sz="5105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6"/>
              </p:custDataLst>
            </p:nvPr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endParaRPr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预期成果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205581" y="784499"/>
            <a:ext cx="373380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总结与展望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1981" y="1335086"/>
            <a:ext cx="98573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0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39181" y="2935287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1272381" y="1469727"/>
            <a:ext cx="6477000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       （</a:t>
            </a:r>
            <a:r>
              <a:rPr lang="en-US" altLang="zh-CN" dirty="0"/>
              <a:t>1</a:t>
            </a:r>
            <a:r>
              <a:rPr lang="zh-CN" altLang="en-US" dirty="0"/>
              <a:t>）本次设计</a:t>
            </a:r>
            <a:r>
              <a:rPr lang="zh-CN" altLang="en-US" dirty="0">
                <a:solidFill>
                  <a:srgbClr val="00B0F0"/>
                </a:solidFill>
              </a:rPr>
              <a:t>硬件部分</a:t>
            </a:r>
            <a:r>
              <a:rPr lang="zh-CN" altLang="en-US" dirty="0"/>
              <a:t>主要通过单片机结合智能摄像头，</a:t>
            </a:r>
            <a:r>
              <a:rPr lang="zh-CN" altLang="en-US" dirty="0">
                <a:solidFill>
                  <a:srgbClr val="00B0F0"/>
                </a:solidFill>
              </a:rPr>
              <a:t>软件部分</a:t>
            </a:r>
            <a:r>
              <a:rPr lang="zh-CN" altLang="en-US" dirty="0"/>
              <a:t>使用物联网与机器视觉算法（</a:t>
            </a:r>
            <a:r>
              <a:rPr lang="zh-CN" altLang="en-US" dirty="0"/>
              <a:t>安卓），并结合</a:t>
            </a:r>
            <a:r>
              <a:rPr lang="zh-CN" altLang="en-US" dirty="0">
                <a:solidFill>
                  <a:srgbClr val="00B0F0"/>
                </a:solidFill>
              </a:rPr>
              <a:t>数学模型</a:t>
            </a:r>
            <a:r>
              <a:rPr lang="zh-CN" altLang="en-US" dirty="0"/>
              <a:t>进行分析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       （</a:t>
            </a:r>
            <a:r>
              <a:rPr lang="en-US" altLang="zh-CN" dirty="0"/>
              <a:t>2</a:t>
            </a:r>
            <a:r>
              <a:rPr lang="zh-CN" altLang="en-US" dirty="0"/>
              <a:t>）智能粮仓监控系统以及火灾监测报警系统使我们的粮仓内可以</a:t>
            </a:r>
            <a:r>
              <a:rPr lang="zh-CN" altLang="en-US" dirty="0">
                <a:solidFill>
                  <a:srgbClr val="00B050"/>
                </a:solidFill>
              </a:rPr>
              <a:t>更安全、更高效</a:t>
            </a:r>
            <a:r>
              <a:rPr lang="zh-CN" altLang="en-US" dirty="0"/>
              <a:t>的储存粮食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        （</a:t>
            </a:r>
            <a:r>
              <a:rPr lang="en-US" altLang="zh-CN" dirty="0"/>
              <a:t>3</a:t>
            </a:r>
            <a:r>
              <a:rPr lang="zh-CN" altLang="en-US" dirty="0"/>
              <a:t>）相信未来随着</a:t>
            </a:r>
            <a:r>
              <a:rPr lang="zh-CN" altLang="en-US" dirty="0">
                <a:solidFill>
                  <a:srgbClr val="FF0000"/>
                </a:solidFill>
              </a:rPr>
              <a:t>人工智能</a:t>
            </a:r>
            <a:r>
              <a:rPr lang="zh-CN" altLang="en-US" dirty="0"/>
              <a:t>技术与</a:t>
            </a:r>
            <a:r>
              <a:rPr lang="zh-CN" altLang="en-US" dirty="0">
                <a:solidFill>
                  <a:srgbClr val="FF0000"/>
                </a:solidFill>
              </a:rPr>
              <a:t>大数据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物联网</a:t>
            </a:r>
            <a:r>
              <a:rPr lang="zh-CN" altLang="en-US" dirty="0"/>
              <a:t>等</a:t>
            </a:r>
            <a:r>
              <a:rPr lang="zh-CN" altLang="en-US" dirty="0">
                <a:solidFill>
                  <a:srgbClr val="FF0000"/>
                </a:solidFill>
              </a:rPr>
              <a:t>深度学习</a:t>
            </a:r>
            <a:r>
              <a:rPr lang="zh-CN" altLang="en-US" dirty="0"/>
              <a:t>算法的结合，将会有更加全面更加精湛的技术应用到</a:t>
            </a:r>
            <a:r>
              <a:rPr lang="zh-CN" altLang="en-US" dirty="0">
                <a:solidFill>
                  <a:srgbClr val="FF0000"/>
                </a:solidFill>
              </a:rPr>
              <a:t>物联网环境监测</a:t>
            </a:r>
            <a:r>
              <a:rPr lang="zh-CN" altLang="en-US" dirty="0"/>
              <a:t>行业或者是其他行业中去，提高人们的生活质量。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itchFamily="49" charset="-122"/>
                <a:cs typeface="+mn-cs"/>
              </a:endParaRPr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预期成果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205581" y="784499"/>
            <a:ext cx="373380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dirty="0">
                <a:solidFill>
                  <a:prstClr val="white"/>
                </a:solidFill>
                <a:latin typeface="宋体" pitchFamily="2" charset="-122"/>
                <a:ea typeface="宋体" pitchFamily="2" charset="-122"/>
              </a:rPr>
              <a:t>Altium Designer</a:t>
            </a:r>
            <a:r>
              <a:rPr lang="zh-CN" altLang="en-US" sz="2400" i="1" dirty="0">
                <a:solidFill>
                  <a:prstClr val="white"/>
                </a:solidFill>
                <a:latin typeface="宋体" pitchFamily="2" charset="-122"/>
                <a:ea typeface="宋体" pitchFamily="2" charset="-122"/>
              </a:rPr>
              <a:t>图纸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1981" y="1335086"/>
            <a:ext cx="98573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0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39181" y="2935287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pic>
        <p:nvPicPr>
          <p:cNvPr id="12" name="图片 11"/>
          <p:cNvPicPr/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68" y="1454494"/>
            <a:ext cx="7058223" cy="47777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454140" y="19304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9540" y="2249805"/>
            <a:ext cx="5481320" cy="1334135"/>
          </a:xfrm>
        </p:spPr>
        <p:txBody>
          <a:bodyPr/>
          <a:p>
            <a:r>
              <a:rPr lang="zh-CN" altLang="en-US"/>
              <a:t>恳请您</a:t>
            </a:r>
            <a:br>
              <a:rPr lang="zh-CN" altLang="en-US"/>
            </a:br>
            <a:r>
              <a:rPr lang="zh-CN" altLang="en-US"/>
              <a:t>批评指正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3340" y="4531360"/>
            <a:ext cx="6048375" cy="1232535"/>
          </a:xfrm>
        </p:spPr>
        <p:txBody>
          <a:bodyPr>
            <a:normAutofit fontScale="90000" lnSpcReduction="20000"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辽宁工程技术大学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金夏宇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18042950102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81" y="1011769"/>
            <a:ext cx="4554691" cy="445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192405"/>
            <a:ext cx="31248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Code For Better_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Hackthon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19705" y="1868805"/>
            <a:ext cx="29965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40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谢谢观看</a:t>
            </a:r>
            <a:endParaRPr lang="zh-CN" altLang="en-US" sz="5400">
              <a:solidFill>
                <a:srgbClr val="00B05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3305" y="3468370"/>
            <a:ext cx="6242050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今日为</a:t>
            </a:r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雨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>
            <p:custDataLst>
              <p:tags r:id="rId1"/>
            </p:custDataLst>
          </p:nvPr>
        </p:nvSpPr>
        <p:spPr>
          <a:xfrm>
            <a:off x="139239" y="1954966"/>
            <a:ext cx="5493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模板下载：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www.1ppt.com/moban/     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行业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模板：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www.1ppt.com/hangye/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节日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模板：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www.1ppt.com/jieri/     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素材下载：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www.1ppt.com/sucai/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背景图片：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www.1ppt.com/beijing/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图表下载：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www.1ppt.com/tubiao/     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优秀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www.1ppt.com/xiazai/  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教程： 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www.1ppt.com/powerpoint/     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Word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教程： 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www.1ppt.com/word/              Excel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教程：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www.1ppt.com/excel/ 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资料下载：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www.1ppt.com/ziliao/          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课件下载：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www.1ppt.com/kejian/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范文下载：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www.1ppt.com/fanwen/             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试卷下载：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www.1ppt.com/shiti/ 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教案下载：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www.1ppt.com/jiaoan/  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论坛：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www.1ppt.cn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 </a:t>
            </a:r>
            <a:endParaRPr lang="zh-CN" altLang="en-US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48335" fontAlgn="auto">
              <a:spcBef>
                <a:spcPts val="0"/>
              </a:spcBef>
              <a:spcAft>
                <a:spcPts val="0"/>
              </a:spcAft>
            </a:pPr>
            <a:endParaRPr lang="zh-CN" altLang="en-US" sz="1275" b="0">
              <a:solidFill>
                <a:prstClr val="white"/>
              </a:solidFill>
              <a:latin typeface="Verdana" panose="020B0604030504040204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24957" y="2665009"/>
            <a:ext cx="1644373" cy="746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4833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25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425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-6395" y="3380887"/>
            <a:ext cx="2285845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4833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35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835" dirty="0">
              <a:solidFill>
                <a:prstClr val="white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770654" y="1822425"/>
            <a:ext cx="2768927" cy="1020621"/>
            <a:chOff x="3909356" y="1666934"/>
            <a:chExt cx="3398314" cy="1440083"/>
          </a:xfrm>
        </p:grpSpPr>
        <p:grpSp>
          <p:nvGrpSpPr>
            <p:cNvPr id="42" name="组合 41"/>
            <p:cNvGrpSpPr/>
            <p:nvPr/>
          </p:nvGrpSpPr>
          <p:grpSpPr>
            <a:xfrm>
              <a:off x="4912812" y="1666934"/>
              <a:ext cx="2394858" cy="903160"/>
              <a:chOff x="4818742" y="1356667"/>
              <a:chExt cx="2394858" cy="903160"/>
            </a:xfrm>
          </p:grpSpPr>
          <p:sp>
            <p:nvSpPr>
              <p:cNvPr id="19" name="文本框 1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818742" y="1356667"/>
                <a:ext cx="2394858" cy="56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985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  技术路线</a:t>
                </a:r>
                <a:endParaRPr lang="zh-CN" altLang="en-US" sz="1985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818742" y="1852519"/>
                <a:ext cx="2394858" cy="40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275" b="0" dirty="0">
                    <a:solidFill>
                      <a:prstClr val="white">
                        <a:lumMod val="65000"/>
                      </a:prstClr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Technical route</a:t>
                </a:r>
                <a:endParaRPr lang="zh-CN" altLang="en-US" sz="1275" b="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1421491"/>
              <a:chOff x="3909356" y="1685526"/>
              <a:chExt cx="828000" cy="1421491"/>
            </a:xfrm>
          </p:grpSpPr>
          <p:sp>
            <p:nvSpPr>
              <p:cNvPr id="17" name="文本框 1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909356" y="1745583"/>
                <a:ext cx="828000" cy="1361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835" dirty="0">
                    <a:solidFill>
                      <a:srgbClr val="0053A3"/>
                    </a:solidFill>
                    <a:latin typeface="微软雅黑" pitchFamily="34" charset="-122"/>
                    <a:ea typeface="微软雅黑" pitchFamily="34" charset="-122"/>
                  </a:rPr>
                  <a:t>01</a:t>
                </a:r>
                <a:endParaRPr lang="en-US" altLang="zh-CN" sz="2835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2" name="矩形 31"/>
              <p:cNvSpPr/>
              <p:nvPr>
                <p:custDataLst>
                  <p:tags r:id="rId8"/>
                </p:custDataLst>
              </p:nvPr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275" b="0">
                  <a:solidFill>
                    <a:prstClr val="white"/>
                  </a:solidFill>
                  <a:latin typeface="Verdana" panose="020B0604030504040204"/>
                  <a:ea typeface="微软雅黑" pitchFamily="34" charset="-122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5739933" y="1822425"/>
            <a:ext cx="2619047" cy="1073769"/>
            <a:chOff x="8098970" y="1684028"/>
            <a:chExt cx="3416755" cy="1515073"/>
          </a:xfrm>
        </p:grpSpPr>
        <p:grpSp>
          <p:nvGrpSpPr>
            <p:cNvPr id="41" name="组合 40"/>
            <p:cNvGrpSpPr/>
            <p:nvPr/>
          </p:nvGrpSpPr>
          <p:grpSpPr>
            <a:xfrm>
              <a:off x="9120867" y="1684028"/>
              <a:ext cx="2394858" cy="991942"/>
              <a:chOff x="9042399" y="1373760"/>
              <a:chExt cx="2394858" cy="991942"/>
            </a:xfrm>
          </p:grpSpPr>
          <p:sp>
            <p:nvSpPr>
              <p:cNvPr id="13" name="文本框 1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9042399" y="1373760"/>
                <a:ext cx="2394858" cy="99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985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硬件电路设计</a:t>
                </a:r>
                <a:endParaRPr lang="zh-CN" altLang="en-US" sz="1985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9042399" y="1835425"/>
                <a:ext cx="2394858" cy="40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275" b="0" dirty="0">
                    <a:solidFill>
                      <a:prstClr val="white">
                        <a:lumMod val="65000"/>
                      </a:prstClr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Hardware circuit design</a:t>
                </a:r>
                <a:endParaRPr lang="zh-CN" altLang="en-US" sz="1275" b="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8098970" y="1685526"/>
              <a:ext cx="899886" cy="1513575"/>
              <a:chOff x="8098970" y="1685526"/>
              <a:chExt cx="899886" cy="1513575"/>
            </a:xfrm>
          </p:grpSpPr>
          <p:sp>
            <p:nvSpPr>
              <p:cNvPr id="11" name="文本框 1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098970" y="1714805"/>
                <a:ext cx="899886" cy="1484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3120" dirty="0">
                    <a:solidFill>
                      <a:srgbClr val="0053A3"/>
                    </a:solidFill>
                    <a:latin typeface="微软雅黑" pitchFamily="34" charset="-122"/>
                    <a:ea typeface="微软雅黑" pitchFamily="34" charset="-122"/>
                  </a:rPr>
                  <a:t>02</a:t>
                </a:r>
                <a:endParaRPr lang="zh-CN" altLang="en-US" sz="3120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12"/>
                </p:custDataLst>
              </p:nvPr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275" b="0">
                  <a:solidFill>
                    <a:prstClr val="white"/>
                  </a:solidFill>
                  <a:latin typeface="Verdana" panose="020B0604030504040204"/>
                  <a:ea typeface="微软雅黑" pitchFamily="34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745181" y="4046987"/>
            <a:ext cx="2718200" cy="1084675"/>
            <a:chOff x="3873413" y="4736171"/>
            <a:chExt cx="3434257" cy="1530462"/>
          </a:xfrm>
        </p:grpSpPr>
        <p:grpSp>
          <p:nvGrpSpPr>
            <p:cNvPr id="44" name="组合 43"/>
            <p:cNvGrpSpPr/>
            <p:nvPr/>
          </p:nvGrpSpPr>
          <p:grpSpPr>
            <a:xfrm>
              <a:off x="4912812" y="4736171"/>
              <a:ext cx="2394858" cy="991942"/>
              <a:chOff x="4818742" y="3526390"/>
              <a:chExt cx="2394858" cy="991942"/>
            </a:xfrm>
          </p:grpSpPr>
          <p:sp>
            <p:nvSpPr>
              <p:cNvPr id="24" name="文本框 2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818742" y="3526390"/>
                <a:ext cx="2394858" cy="99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985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数学模型建立</a:t>
                </a:r>
                <a:endParaRPr lang="zh-CN" altLang="en-US" sz="1985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818742" y="4018833"/>
                <a:ext cx="2394858" cy="40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275" b="0" dirty="0">
                    <a:solidFill>
                      <a:prstClr val="white">
                        <a:lumMod val="65000"/>
                      </a:prstClr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Mathematical modeling</a:t>
                </a:r>
                <a:endParaRPr lang="zh-CN" altLang="en-US" sz="1275" b="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3873413" y="4753058"/>
              <a:ext cx="899886" cy="1513575"/>
              <a:chOff x="3873413" y="4753058"/>
              <a:chExt cx="899886" cy="1513575"/>
            </a:xfrm>
          </p:grpSpPr>
          <p:sp>
            <p:nvSpPr>
              <p:cNvPr id="22" name="文本框 2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873413" y="4782337"/>
                <a:ext cx="899886" cy="1484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3120" dirty="0">
                    <a:solidFill>
                      <a:srgbClr val="0053A3"/>
                    </a:solidFill>
                    <a:latin typeface="微软雅黑" pitchFamily="34" charset="-122"/>
                    <a:ea typeface="微软雅黑" pitchFamily="34" charset="-122"/>
                  </a:rPr>
                  <a:t>05</a:t>
                </a:r>
                <a:endParaRPr lang="zh-CN" altLang="en-US" sz="3120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16"/>
                </p:custDataLst>
              </p:nvPr>
            </p:nvSpPr>
            <p:spPr>
              <a:xfrm>
                <a:off x="3909356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275" b="0">
                  <a:solidFill>
                    <a:prstClr val="white"/>
                  </a:solidFill>
                  <a:latin typeface="Verdana" panose="020B0604030504040204"/>
                  <a:ea typeface="微软雅黑" pitchFamily="34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5739934" y="4057897"/>
            <a:ext cx="2695246" cy="1073769"/>
            <a:chOff x="8098970" y="4751560"/>
            <a:chExt cx="3416755" cy="1515073"/>
          </a:xfrm>
        </p:grpSpPr>
        <p:grpSp>
          <p:nvGrpSpPr>
            <p:cNvPr id="43" name="组合 42"/>
            <p:cNvGrpSpPr/>
            <p:nvPr/>
          </p:nvGrpSpPr>
          <p:grpSpPr>
            <a:xfrm>
              <a:off x="9120867" y="4751560"/>
              <a:ext cx="2394858" cy="868973"/>
              <a:chOff x="9042399" y="3526390"/>
              <a:chExt cx="2394858" cy="868973"/>
            </a:xfrm>
          </p:grpSpPr>
          <p:sp>
            <p:nvSpPr>
              <p:cNvPr id="29" name="文本框 2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042399" y="3526390"/>
                <a:ext cx="2394858" cy="56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985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总结与展望</a:t>
                </a:r>
                <a:endParaRPr lang="zh-CN" altLang="en-US" sz="1985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9042399" y="3988055"/>
                <a:ext cx="2394858" cy="40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275" b="0" dirty="0">
                    <a:solidFill>
                      <a:prstClr val="white">
                        <a:lumMod val="65000"/>
                      </a:prstClr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Summary and Prospect</a:t>
                </a:r>
                <a:endParaRPr lang="zh-CN" altLang="en-US" sz="1275" b="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098970" y="4753058"/>
              <a:ext cx="899886" cy="1513575"/>
              <a:chOff x="8098970" y="4753058"/>
              <a:chExt cx="899886" cy="1513575"/>
            </a:xfrm>
          </p:grpSpPr>
          <p:sp>
            <p:nvSpPr>
              <p:cNvPr id="27" name="文本框 2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098970" y="4782337"/>
                <a:ext cx="899886" cy="1484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3120" dirty="0">
                    <a:solidFill>
                      <a:srgbClr val="0053A3"/>
                    </a:solidFill>
                    <a:latin typeface="微软雅黑" pitchFamily="34" charset="-122"/>
                    <a:ea typeface="微软雅黑" pitchFamily="34" charset="-122"/>
                  </a:rPr>
                  <a:t>06</a:t>
                </a:r>
                <a:endParaRPr lang="zh-CN" altLang="en-US" sz="3120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矩形 34"/>
              <p:cNvSpPr/>
              <p:nvPr>
                <p:custDataLst>
                  <p:tags r:id="rId20"/>
                </p:custDataLst>
              </p:nvPr>
            </p:nvSpPr>
            <p:spPr>
              <a:xfrm>
                <a:off x="8134913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275" b="0">
                  <a:solidFill>
                    <a:prstClr val="white"/>
                  </a:solidFill>
                  <a:latin typeface="Verdana" panose="020B0604030504040204"/>
                  <a:ea typeface="微软雅黑" pitchFamily="34" charset="-122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2745181" y="2935913"/>
            <a:ext cx="2642000" cy="1084675"/>
            <a:chOff x="3873413" y="3187016"/>
            <a:chExt cx="3434257" cy="1530462"/>
          </a:xfrm>
        </p:grpSpPr>
        <p:grpSp>
          <p:nvGrpSpPr>
            <p:cNvPr id="54" name="组合 53"/>
            <p:cNvGrpSpPr/>
            <p:nvPr/>
          </p:nvGrpSpPr>
          <p:grpSpPr>
            <a:xfrm>
              <a:off x="4912812" y="3187016"/>
              <a:ext cx="2394858" cy="991942"/>
              <a:chOff x="4818742" y="3526390"/>
              <a:chExt cx="2394858" cy="991942"/>
            </a:xfrm>
          </p:grpSpPr>
          <p:sp>
            <p:nvSpPr>
              <p:cNvPr id="55" name="文本框 5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4818742" y="3526390"/>
                <a:ext cx="2394858" cy="99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985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软件电路设计</a:t>
                </a:r>
                <a:endParaRPr lang="zh-CN" altLang="en-US" sz="1985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818742" y="4018833"/>
                <a:ext cx="2394858" cy="40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275" b="0" dirty="0">
                    <a:solidFill>
                      <a:prstClr val="white">
                        <a:lumMod val="65000"/>
                      </a:prstClr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Hardware circuit design</a:t>
                </a:r>
                <a:endParaRPr lang="zh-CN" altLang="en-US" sz="1275" b="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873413" y="3203903"/>
              <a:ext cx="899886" cy="1513575"/>
              <a:chOff x="3873413" y="3203903"/>
              <a:chExt cx="899886" cy="1513575"/>
            </a:xfrm>
          </p:grpSpPr>
          <p:sp>
            <p:nvSpPr>
              <p:cNvPr id="57" name="文本框 56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3873413" y="3233182"/>
                <a:ext cx="899886" cy="1484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3120" dirty="0">
                    <a:solidFill>
                      <a:srgbClr val="0053A3"/>
                    </a:solidFill>
                    <a:latin typeface="微软雅黑" pitchFamily="34" charset="-122"/>
                    <a:ea typeface="微软雅黑" pitchFamily="34" charset="-122"/>
                  </a:rPr>
                  <a:t>03</a:t>
                </a:r>
                <a:endParaRPr lang="zh-CN" altLang="en-US" sz="3120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矩形 57"/>
              <p:cNvSpPr/>
              <p:nvPr>
                <p:custDataLst>
                  <p:tags r:id="rId24"/>
                </p:custDataLst>
              </p:nvPr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275" b="0">
                  <a:solidFill>
                    <a:prstClr val="white"/>
                  </a:solidFill>
                  <a:latin typeface="Verdana" panose="020B0604030504040204"/>
                  <a:ea typeface="微软雅黑" pitchFamily="34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739933" y="2940161"/>
            <a:ext cx="2695247" cy="1073769"/>
            <a:chOff x="8098970" y="3202405"/>
            <a:chExt cx="3416755" cy="1515073"/>
          </a:xfrm>
        </p:grpSpPr>
        <p:grpSp>
          <p:nvGrpSpPr>
            <p:cNvPr id="59" name="组合 58"/>
            <p:cNvGrpSpPr/>
            <p:nvPr/>
          </p:nvGrpSpPr>
          <p:grpSpPr>
            <a:xfrm>
              <a:off x="9120867" y="3202405"/>
              <a:ext cx="2394858" cy="991942"/>
              <a:chOff x="9042399" y="3526390"/>
              <a:chExt cx="2394858" cy="991942"/>
            </a:xfrm>
          </p:grpSpPr>
          <p:sp>
            <p:nvSpPr>
              <p:cNvPr id="60" name="文本框 59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042399" y="3526390"/>
                <a:ext cx="2394858" cy="99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985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实物系统设计</a:t>
                </a:r>
                <a:endParaRPr lang="zh-CN" altLang="en-US" sz="1985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9042399" y="3988055"/>
                <a:ext cx="2394858" cy="40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275" b="0" dirty="0">
                    <a:solidFill>
                      <a:prstClr val="white">
                        <a:lumMod val="65000"/>
                      </a:prstClr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Physical system design</a:t>
                </a:r>
                <a:endParaRPr lang="zh-CN" altLang="en-US" sz="1275" b="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8098970" y="3203903"/>
              <a:ext cx="899886" cy="1513575"/>
              <a:chOff x="8098970" y="3203903"/>
              <a:chExt cx="899886" cy="1513575"/>
            </a:xfrm>
          </p:grpSpPr>
          <p:sp>
            <p:nvSpPr>
              <p:cNvPr id="62" name="文本框 61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8098970" y="3233182"/>
                <a:ext cx="899886" cy="1484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3120" dirty="0">
                    <a:solidFill>
                      <a:srgbClr val="0053A3"/>
                    </a:solidFill>
                    <a:latin typeface="微软雅黑" pitchFamily="34" charset="-122"/>
                    <a:ea typeface="微软雅黑" pitchFamily="34" charset="-122"/>
                  </a:rPr>
                  <a:t>04</a:t>
                </a:r>
                <a:endParaRPr lang="zh-CN" altLang="en-US" sz="3120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" name="矩形 62"/>
              <p:cNvSpPr/>
              <p:nvPr>
                <p:custDataLst>
                  <p:tags r:id="rId28"/>
                </p:custDataLst>
              </p:nvPr>
            </p:nvSpPr>
            <p:spPr>
              <a:xfrm>
                <a:off x="8134913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4833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275" b="0">
                  <a:solidFill>
                    <a:prstClr val="white"/>
                  </a:solidFill>
                  <a:latin typeface="Verdana" panose="020B0604030504040204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9239" y="1954966"/>
            <a:ext cx="5493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模板下载：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www.1ppt.com/moban/     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行业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模板：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www.1ppt.com/hangye/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节日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模板：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www.1ppt.com/jieri/     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素材下载：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www.1ppt.com/sucai/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背景图片：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www.1ppt.com/beijing/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图表下载：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www.1ppt.com/tubiao/     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优秀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www.1ppt.com/xiazai/  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教程： 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www.1ppt.com/powerpoint/     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Word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教程： 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www.1ppt.com/word/              Excel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教程：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www.1ppt.com/excel/ 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资料下载：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www.1ppt.com/ziliao/          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课件下载：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www.1ppt.com/kejian/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范文下载：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www.1ppt.com/fanwen/             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试卷下载：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www.1ppt.com/shiti/  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教案下载：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www.1ppt.com/jiaoan/        PPT</a:t>
            </a:r>
            <a:r>
              <a:rPr lang="zh-CN" altLang="en-US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论坛：</a:t>
            </a: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www.1ppt.cn</a:t>
            </a:r>
            <a:endParaRPr lang="en-US" altLang="zh-CN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  <a:p>
            <a:pPr algn="l" defTabSz="6483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  <a:latin typeface="Verdana" panose="020B0604030504040204"/>
                <a:ea typeface="微软雅黑" pitchFamily="34" charset="-122"/>
              </a:rPr>
              <a:t> </a:t>
            </a:r>
            <a:endParaRPr lang="zh-CN" altLang="en-US" sz="100" b="0" kern="0" dirty="0">
              <a:solidFill>
                <a:sysClr val="window" lastClr="FFFFFF"/>
              </a:solidFill>
              <a:latin typeface="Verdana" panose="020B0604030504040204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542993" y="1702280"/>
            <a:ext cx="5554776" cy="310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4833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780" dirty="0"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endParaRPr lang="en-US" altLang="zh-CN" sz="9780" dirty="0">
              <a:solidFill>
                <a:prstClr val="black">
                  <a:lumMod val="50000"/>
                  <a:lumOff val="50000"/>
                  <a:alpha val="23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833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780" dirty="0"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endParaRPr lang="en-US" altLang="zh-CN" sz="9780" dirty="0">
              <a:solidFill>
                <a:prstClr val="black">
                  <a:lumMod val="50000"/>
                  <a:lumOff val="50000"/>
                  <a:alpha val="23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>
            <p:custDataLst>
              <p:tags r:id="rId3"/>
            </p:custDataLst>
          </p:nvPr>
        </p:nvSpPr>
        <p:spPr>
          <a:xfrm>
            <a:off x="-1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48335" fontAlgn="auto">
              <a:spcBef>
                <a:spcPts val="0"/>
              </a:spcBef>
              <a:spcAft>
                <a:spcPts val="0"/>
              </a:spcAft>
            </a:pPr>
            <a:endParaRPr lang="zh-CN" altLang="en-US" sz="1275" b="0">
              <a:solidFill>
                <a:prstClr val="white"/>
              </a:solidFill>
              <a:latin typeface="Verdana" panose="020B0604030504040204"/>
              <a:ea typeface="微软雅黑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4"/>
            </p:custDataLst>
          </p:nvPr>
        </p:nvSpPr>
        <p:spPr>
          <a:xfrm>
            <a:off x="6361312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48335" fontAlgn="auto">
              <a:spcBef>
                <a:spcPts val="0"/>
              </a:spcBef>
              <a:spcAft>
                <a:spcPts val="0"/>
              </a:spcAft>
            </a:pPr>
            <a:endParaRPr lang="zh-CN" altLang="en-US" sz="1275" b="0">
              <a:solidFill>
                <a:prstClr val="white"/>
              </a:solidFill>
              <a:latin typeface="Verdana" panose="020B0604030504040204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63923" y="2383629"/>
            <a:ext cx="1712916" cy="1712916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>
              <p:custDataLst>
                <p:tags r:id="rId5"/>
              </p:custDataLst>
            </p:nvPr>
          </p:nvSpPr>
          <p:spPr>
            <a:xfrm>
              <a:off x="4887549" y="1178873"/>
              <a:ext cx="2416902" cy="23463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4833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105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rPr>
                <a:t>技术路线</a:t>
              </a:r>
              <a:endParaRPr lang="en-US" altLang="zh-CN" sz="5105" dirty="0">
                <a:solidFill>
                  <a:srgbClr val="0053A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6"/>
              </p:custDataLst>
            </p:nvPr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4833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75" b="0">
                <a:solidFill>
                  <a:prstClr val="white"/>
                </a:solidFill>
                <a:latin typeface="Verdana" panose="020B0604030504040204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bldLvl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设计要求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0" y="649708"/>
            <a:ext cx="220980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摘要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510958" y="1306922"/>
            <a:ext cx="7439223" cy="502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本设计基于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STM32F407ZGT6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单片机最小系统与</a:t>
            </a:r>
            <a:r>
              <a:rPr lang="en-US" altLang="zh-CN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OpenMV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摄像头并且结合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物联网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技术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与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机器视觉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算法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，将粮仓内传感器采集到的数据上传到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阿里云服务器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并通过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MQTT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协议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推送到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手机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APP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显示，使用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42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步进电机模拟粮仓通风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仓打开与关闭状态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并且可以通过手机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APP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进行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远程控制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，通过</a:t>
            </a:r>
            <a:r>
              <a:rPr lang="en-US" altLang="zh-CN" kern="100" dirty="0" err="1">
                <a:effectLst/>
                <a:latin typeface="Times New Roman" panose="02020603050405020304" pitchFamily="18" charset="0"/>
                <a:ea typeface="宋体" pitchFamily="2" charset="-122"/>
              </a:rPr>
              <a:t>OpenMV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摄像头进行实时的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视频流传输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，在网页中实时监控粮仓内的画面，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使用二自由度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电动云台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对摄像头进行上下左右方向控制；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若粮仓内发生火灾，则对火焰进行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颜色识别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并进行报警</a:t>
            </a:r>
            <a:r>
              <a:rPr lang="zh-CN" altLang="en-US" kern="100" dirty="0">
                <a:latin typeface="Times New Roman" panose="02020603050405020304" pitchFamily="18" charset="0"/>
                <a:ea typeface="宋体" pitchFamily="2" charset="-122"/>
              </a:rPr>
              <a:t>处理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，最后将采集到的环境数据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建立粮仓环境风险评估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数学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模型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，通过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机器学习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算法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（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BP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神经网络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对模型进行训练与预测，采用</a:t>
            </a:r>
            <a:r>
              <a:rPr lang="zh-CN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遗传算法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算法对模型进行改进，构建风险评估综合评价体系。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en-US" kern="100" dirty="0">
                <a:latin typeface="黑体" pitchFamily="49" charset="-122"/>
              </a:rPr>
              <a:t>关键词：</a:t>
            </a:r>
            <a:r>
              <a:rPr lang="en-US" altLang="zh-CN" kern="100" dirty="0">
                <a:latin typeface="黑体" pitchFamily="49" charset="-122"/>
              </a:rPr>
              <a:t>STM32F407ZGT6</a:t>
            </a:r>
            <a:r>
              <a:rPr lang="zh-CN" altLang="en-US" kern="100" dirty="0">
                <a:latin typeface="黑体" pitchFamily="49" charset="-122"/>
              </a:rPr>
              <a:t>；</a:t>
            </a:r>
            <a:r>
              <a:rPr lang="en-US" altLang="zh-CN" kern="100" dirty="0">
                <a:effectLst/>
                <a:latin typeface="黑体" pitchFamily="49" charset="-122"/>
              </a:rPr>
              <a:t> </a:t>
            </a:r>
            <a:r>
              <a:rPr lang="en-US" altLang="zh-CN" kern="100" dirty="0" err="1">
                <a:effectLst/>
                <a:latin typeface="黑体" pitchFamily="49" charset="-122"/>
              </a:rPr>
              <a:t>OpenMV</a:t>
            </a:r>
            <a:r>
              <a:rPr lang="en-US" altLang="zh-CN" kern="100" dirty="0">
                <a:effectLst/>
                <a:latin typeface="黑体" pitchFamily="49" charset="-122"/>
              </a:rPr>
              <a:t> </a:t>
            </a:r>
            <a:r>
              <a:rPr lang="zh-CN" altLang="en-US" kern="100" dirty="0">
                <a:latin typeface="黑体" pitchFamily="49" charset="-122"/>
              </a:rPr>
              <a:t>；物联网；机器视觉；机器学习；遗传算法</a:t>
            </a:r>
            <a:endParaRPr lang="en-US" altLang="zh-CN" kern="100" dirty="0">
              <a:latin typeface="黑体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设计要求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0" y="649708"/>
            <a:ext cx="220980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技术路线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15381" y="877887"/>
            <a:ext cx="8640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415381" y="683742"/>
          <a:ext cx="5518900" cy="579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Visio" r:id="rId11" imgW="7562215" imgH="7934325" progId="Visio.Drawing.15">
                  <p:embed/>
                </p:oleObj>
              </mc:Choice>
              <mc:Fallback>
                <p:oleObj name="Visio" r:id="rId11" imgW="7562215" imgH="79343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5381" y="683742"/>
                        <a:ext cx="5518900" cy="57948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599558" y="1487487"/>
            <a:ext cx="1142022" cy="1142022"/>
            <a:chOff x="794881" y="1048888"/>
            <a:chExt cx="1142022" cy="1142022"/>
          </a:xfrm>
        </p:grpSpPr>
        <p:sp>
          <p:nvSpPr>
            <p:cNvPr id="19" name="椭圆 18"/>
            <p:cNvSpPr/>
            <p:nvPr>
              <p:custDataLst>
                <p:tags r:id="rId13"/>
              </p:custDataLst>
            </p:nvPr>
          </p:nvSpPr>
          <p:spPr>
            <a:xfrm>
              <a:off x="794881" y="1048888"/>
              <a:ext cx="1142022" cy="1142022"/>
            </a:xfrm>
            <a:prstGeom prst="ellipse">
              <a:avLst/>
            </a:prstGeom>
            <a:solidFill>
              <a:srgbClr val="0053A3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27705" y="1277340"/>
              <a:ext cx="676374" cy="685120"/>
              <a:chOff x="7639243" y="2325084"/>
              <a:chExt cx="726802" cy="736201"/>
            </a:xfrm>
          </p:grpSpPr>
          <p:sp>
            <p:nvSpPr>
              <p:cNvPr id="21" name="Freeform 9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7639243" y="2621131"/>
                <a:ext cx="440154" cy="440154"/>
              </a:xfrm>
              <a:custGeom>
                <a:avLst/>
                <a:gdLst>
                  <a:gd name="T0" fmla="*/ 508 w 562"/>
                  <a:gd name="T1" fmla="*/ 110 h 562"/>
                  <a:gd name="T2" fmla="*/ 398 w 562"/>
                  <a:gd name="T3" fmla="*/ 108 h 562"/>
                  <a:gd name="T4" fmla="*/ 380 w 562"/>
                  <a:gd name="T5" fmla="*/ 98 h 562"/>
                  <a:gd name="T6" fmla="*/ 340 w 562"/>
                  <a:gd name="T7" fmla="*/ 82 h 562"/>
                  <a:gd name="T8" fmla="*/ 320 w 562"/>
                  <a:gd name="T9" fmla="*/ 0 h 562"/>
                  <a:gd name="T10" fmla="*/ 242 w 562"/>
                  <a:gd name="T11" fmla="*/ 76 h 562"/>
                  <a:gd name="T12" fmla="*/ 220 w 562"/>
                  <a:gd name="T13" fmla="*/ 82 h 562"/>
                  <a:gd name="T14" fmla="*/ 182 w 562"/>
                  <a:gd name="T15" fmla="*/ 98 h 562"/>
                  <a:gd name="T16" fmla="*/ 110 w 562"/>
                  <a:gd name="T17" fmla="*/ 54 h 562"/>
                  <a:gd name="T18" fmla="*/ 108 w 562"/>
                  <a:gd name="T19" fmla="*/ 164 h 562"/>
                  <a:gd name="T20" fmla="*/ 98 w 562"/>
                  <a:gd name="T21" fmla="*/ 182 h 562"/>
                  <a:gd name="T22" fmla="*/ 82 w 562"/>
                  <a:gd name="T23" fmla="*/ 220 h 562"/>
                  <a:gd name="T24" fmla="*/ 0 w 562"/>
                  <a:gd name="T25" fmla="*/ 242 h 562"/>
                  <a:gd name="T26" fmla="*/ 78 w 562"/>
                  <a:gd name="T27" fmla="*/ 320 h 562"/>
                  <a:gd name="T28" fmla="*/ 82 w 562"/>
                  <a:gd name="T29" fmla="*/ 340 h 562"/>
                  <a:gd name="T30" fmla="*/ 98 w 562"/>
                  <a:gd name="T31" fmla="*/ 378 h 562"/>
                  <a:gd name="T32" fmla="*/ 54 w 562"/>
                  <a:gd name="T33" fmla="*/ 452 h 562"/>
                  <a:gd name="T34" fmla="*/ 164 w 562"/>
                  <a:gd name="T35" fmla="*/ 452 h 562"/>
                  <a:gd name="T36" fmla="*/ 182 w 562"/>
                  <a:gd name="T37" fmla="*/ 464 h 562"/>
                  <a:gd name="T38" fmla="*/ 220 w 562"/>
                  <a:gd name="T39" fmla="*/ 480 h 562"/>
                  <a:gd name="T40" fmla="*/ 242 w 562"/>
                  <a:gd name="T41" fmla="*/ 562 h 562"/>
                  <a:gd name="T42" fmla="*/ 320 w 562"/>
                  <a:gd name="T43" fmla="*/ 484 h 562"/>
                  <a:gd name="T44" fmla="*/ 340 w 562"/>
                  <a:gd name="T45" fmla="*/ 478 h 562"/>
                  <a:gd name="T46" fmla="*/ 380 w 562"/>
                  <a:gd name="T47" fmla="*/ 464 h 562"/>
                  <a:gd name="T48" fmla="*/ 452 w 562"/>
                  <a:gd name="T49" fmla="*/ 506 h 562"/>
                  <a:gd name="T50" fmla="*/ 452 w 562"/>
                  <a:gd name="T51" fmla="*/ 396 h 562"/>
                  <a:gd name="T52" fmla="*/ 464 w 562"/>
                  <a:gd name="T53" fmla="*/ 378 h 562"/>
                  <a:gd name="T54" fmla="*/ 480 w 562"/>
                  <a:gd name="T55" fmla="*/ 340 h 562"/>
                  <a:gd name="T56" fmla="*/ 562 w 562"/>
                  <a:gd name="T57" fmla="*/ 320 h 562"/>
                  <a:gd name="T58" fmla="*/ 484 w 562"/>
                  <a:gd name="T59" fmla="*/ 240 h 562"/>
                  <a:gd name="T60" fmla="*/ 480 w 562"/>
                  <a:gd name="T61" fmla="*/ 220 h 562"/>
                  <a:gd name="T62" fmla="*/ 464 w 562"/>
                  <a:gd name="T63" fmla="*/ 182 h 562"/>
                  <a:gd name="T64" fmla="*/ 452 w 562"/>
                  <a:gd name="T65" fmla="*/ 164 h 562"/>
                  <a:gd name="T66" fmla="*/ 280 w 562"/>
                  <a:gd name="T67" fmla="*/ 366 h 562"/>
                  <a:gd name="T68" fmla="*/ 248 w 562"/>
                  <a:gd name="T69" fmla="*/ 360 h 562"/>
                  <a:gd name="T70" fmla="*/ 220 w 562"/>
                  <a:gd name="T71" fmla="*/ 342 h 562"/>
                  <a:gd name="T72" fmla="*/ 202 w 562"/>
                  <a:gd name="T73" fmla="*/ 314 h 562"/>
                  <a:gd name="T74" fmla="*/ 194 w 562"/>
                  <a:gd name="T75" fmla="*/ 280 h 562"/>
                  <a:gd name="T76" fmla="*/ 196 w 562"/>
                  <a:gd name="T77" fmla="*/ 262 h 562"/>
                  <a:gd name="T78" fmla="*/ 210 w 562"/>
                  <a:gd name="T79" fmla="*/ 232 h 562"/>
                  <a:gd name="T80" fmla="*/ 232 w 562"/>
                  <a:gd name="T81" fmla="*/ 210 h 562"/>
                  <a:gd name="T82" fmla="*/ 264 w 562"/>
                  <a:gd name="T83" fmla="*/ 196 h 562"/>
                  <a:gd name="T84" fmla="*/ 280 w 562"/>
                  <a:gd name="T85" fmla="*/ 194 h 562"/>
                  <a:gd name="T86" fmla="*/ 314 w 562"/>
                  <a:gd name="T87" fmla="*/ 202 h 562"/>
                  <a:gd name="T88" fmla="*/ 342 w 562"/>
                  <a:gd name="T89" fmla="*/ 220 h 562"/>
                  <a:gd name="T90" fmla="*/ 360 w 562"/>
                  <a:gd name="T91" fmla="*/ 246 h 562"/>
                  <a:gd name="T92" fmla="*/ 366 w 562"/>
                  <a:gd name="T93" fmla="*/ 280 h 562"/>
                  <a:gd name="T94" fmla="*/ 366 w 562"/>
                  <a:gd name="T95" fmla="*/ 298 h 562"/>
                  <a:gd name="T96" fmla="*/ 352 w 562"/>
                  <a:gd name="T97" fmla="*/ 328 h 562"/>
                  <a:gd name="T98" fmla="*/ 328 w 562"/>
                  <a:gd name="T99" fmla="*/ 352 h 562"/>
                  <a:gd name="T100" fmla="*/ 298 w 562"/>
                  <a:gd name="T101" fmla="*/ 364 h 562"/>
                  <a:gd name="T102" fmla="*/ 280 w 562"/>
                  <a:gd name="T103" fmla="*/ 366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62" h="562">
                    <a:moveTo>
                      <a:pt x="452" y="164"/>
                    </a:moveTo>
                    <a:lnTo>
                      <a:pt x="508" y="110"/>
                    </a:lnTo>
                    <a:lnTo>
                      <a:pt x="452" y="54"/>
                    </a:lnTo>
                    <a:lnTo>
                      <a:pt x="398" y="108"/>
                    </a:lnTo>
                    <a:lnTo>
                      <a:pt x="398" y="108"/>
                    </a:lnTo>
                    <a:lnTo>
                      <a:pt x="380" y="98"/>
                    </a:lnTo>
                    <a:lnTo>
                      <a:pt x="360" y="88"/>
                    </a:lnTo>
                    <a:lnTo>
                      <a:pt x="340" y="82"/>
                    </a:lnTo>
                    <a:lnTo>
                      <a:pt x="320" y="76"/>
                    </a:lnTo>
                    <a:lnTo>
                      <a:pt x="320" y="0"/>
                    </a:lnTo>
                    <a:lnTo>
                      <a:pt x="242" y="0"/>
                    </a:lnTo>
                    <a:lnTo>
                      <a:pt x="242" y="76"/>
                    </a:lnTo>
                    <a:lnTo>
                      <a:pt x="242" y="76"/>
                    </a:lnTo>
                    <a:lnTo>
                      <a:pt x="220" y="82"/>
                    </a:lnTo>
                    <a:lnTo>
                      <a:pt x="202" y="88"/>
                    </a:lnTo>
                    <a:lnTo>
                      <a:pt x="182" y="98"/>
                    </a:lnTo>
                    <a:lnTo>
                      <a:pt x="164" y="108"/>
                    </a:lnTo>
                    <a:lnTo>
                      <a:pt x="110" y="54"/>
                    </a:lnTo>
                    <a:lnTo>
                      <a:pt x="54" y="110"/>
                    </a:lnTo>
                    <a:lnTo>
                      <a:pt x="108" y="164"/>
                    </a:lnTo>
                    <a:lnTo>
                      <a:pt x="108" y="164"/>
                    </a:lnTo>
                    <a:lnTo>
                      <a:pt x="98" y="182"/>
                    </a:lnTo>
                    <a:lnTo>
                      <a:pt x="90" y="200"/>
                    </a:lnTo>
                    <a:lnTo>
                      <a:pt x="82" y="220"/>
                    </a:lnTo>
                    <a:lnTo>
                      <a:pt x="78" y="242"/>
                    </a:lnTo>
                    <a:lnTo>
                      <a:pt x="0" y="242"/>
                    </a:lnTo>
                    <a:lnTo>
                      <a:pt x="0" y="320"/>
                    </a:lnTo>
                    <a:lnTo>
                      <a:pt x="78" y="320"/>
                    </a:lnTo>
                    <a:lnTo>
                      <a:pt x="78" y="320"/>
                    </a:lnTo>
                    <a:lnTo>
                      <a:pt x="82" y="340"/>
                    </a:lnTo>
                    <a:lnTo>
                      <a:pt x="90" y="360"/>
                    </a:lnTo>
                    <a:lnTo>
                      <a:pt x="98" y="378"/>
                    </a:lnTo>
                    <a:lnTo>
                      <a:pt x="108" y="396"/>
                    </a:lnTo>
                    <a:lnTo>
                      <a:pt x="54" y="452"/>
                    </a:lnTo>
                    <a:lnTo>
                      <a:pt x="110" y="506"/>
                    </a:lnTo>
                    <a:lnTo>
                      <a:pt x="164" y="452"/>
                    </a:lnTo>
                    <a:lnTo>
                      <a:pt x="164" y="452"/>
                    </a:lnTo>
                    <a:lnTo>
                      <a:pt x="182" y="464"/>
                    </a:lnTo>
                    <a:lnTo>
                      <a:pt x="202" y="472"/>
                    </a:lnTo>
                    <a:lnTo>
                      <a:pt x="220" y="480"/>
                    </a:lnTo>
                    <a:lnTo>
                      <a:pt x="242" y="484"/>
                    </a:lnTo>
                    <a:lnTo>
                      <a:pt x="242" y="562"/>
                    </a:lnTo>
                    <a:lnTo>
                      <a:pt x="320" y="562"/>
                    </a:lnTo>
                    <a:lnTo>
                      <a:pt x="320" y="484"/>
                    </a:lnTo>
                    <a:lnTo>
                      <a:pt x="320" y="484"/>
                    </a:lnTo>
                    <a:lnTo>
                      <a:pt x="340" y="478"/>
                    </a:lnTo>
                    <a:lnTo>
                      <a:pt x="360" y="472"/>
                    </a:lnTo>
                    <a:lnTo>
                      <a:pt x="380" y="464"/>
                    </a:lnTo>
                    <a:lnTo>
                      <a:pt x="398" y="452"/>
                    </a:lnTo>
                    <a:lnTo>
                      <a:pt x="452" y="506"/>
                    </a:lnTo>
                    <a:lnTo>
                      <a:pt x="508" y="452"/>
                    </a:lnTo>
                    <a:lnTo>
                      <a:pt x="452" y="396"/>
                    </a:lnTo>
                    <a:lnTo>
                      <a:pt x="452" y="396"/>
                    </a:lnTo>
                    <a:lnTo>
                      <a:pt x="464" y="378"/>
                    </a:lnTo>
                    <a:lnTo>
                      <a:pt x="472" y="360"/>
                    </a:lnTo>
                    <a:lnTo>
                      <a:pt x="480" y="340"/>
                    </a:lnTo>
                    <a:lnTo>
                      <a:pt x="484" y="320"/>
                    </a:lnTo>
                    <a:lnTo>
                      <a:pt x="562" y="320"/>
                    </a:lnTo>
                    <a:lnTo>
                      <a:pt x="562" y="240"/>
                    </a:lnTo>
                    <a:lnTo>
                      <a:pt x="484" y="240"/>
                    </a:lnTo>
                    <a:lnTo>
                      <a:pt x="484" y="240"/>
                    </a:lnTo>
                    <a:lnTo>
                      <a:pt x="480" y="220"/>
                    </a:lnTo>
                    <a:lnTo>
                      <a:pt x="472" y="200"/>
                    </a:lnTo>
                    <a:lnTo>
                      <a:pt x="464" y="182"/>
                    </a:lnTo>
                    <a:lnTo>
                      <a:pt x="452" y="164"/>
                    </a:lnTo>
                    <a:lnTo>
                      <a:pt x="452" y="164"/>
                    </a:lnTo>
                    <a:close/>
                    <a:moveTo>
                      <a:pt x="280" y="366"/>
                    </a:moveTo>
                    <a:lnTo>
                      <a:pt x="280" y="366"/>
                    </a:lnTo>
                    <a:lnTo>
                      <a:pt x="264" y="364"/>
                    </a:lnTo>
                    <a:lnTo>
                      <a:pt x="248" y="360"/>
                    </a:lnTo>
                    <a:lnTo>
                      <a:pt x="232" y="352"/>
                    </a:lnTo>
                    <a:lnTo>
                      <a:pt x="220" y="342"/>
                    </a:lnTo>
                    <a:lnTo>
                      <a:pt x="210" y="328"/>
                    </a:lnTo>
                    <a:lnTo>
                      <a:pt x="202" y="314"/>
                    </a:lnTo>
                    <a:lnTo>
                      <a:pt x="196" y="298"/>
                    </a:lnTo>
                    <a:lnTo>
                      <a:pt x="194" y="280"/>
                    </a:lnTo>
                    <a:lnTo>
                      <a:pt x="194" y="280"/>
                    </a:lnTo>
                    <a:lnTo>
                      <a:pt x="196" y="262"/>
                    </a:lnTo>
                    <a:lnTo>
                      <a:pt x="202" y="246"/>
                    </a:lnTo>
                    <a:lnTo>
                      <a:pt x="210" y="232"/>
                    </a:lnTo>
                    <a:lnTo>
                      <a:pt x="220" y="220"/>
                    </a:lnTo>
                    <a:lnTo>
                      <a:pt x="232" y="210"/>
                    </a:lnTo>
                    <a:lnTo>
                      <a:pt x="248" y="202"/>
                    </a:lnTo>
                    <a:lnTo>
                      <a:pt x="264" y="196"/>
                    </a:lnTo>
                    <a:lnTo>
                      <a:pt x="280" y="194"/>
                    </a:lnTo>
                    <a:lnTo>
                      <a:pt x="280" y="194"/>
                    </a:lnTo>
                    <a:lnTo>
                      <a:pt x="298" y="196"/>
                    </a:lnTo>
                    <a:lnTo>
                      <a:pt x="314" y="202"/>
                    </a:lnTo>
                    <a:lnTo>
                      <a:pt x="328" y="210"/>
                    </a:lnTo>
                    <a:lnTo>
                      <a:pt x="342" y="220"/>
                    </a:lnTo>
                    <a:lnTo>
                      <a:pt x="352" y="232"/>
                    </a:lnTo>
                    <a:lnTo>
                      <a:pt x="360" y="246"/>
                    </a:lnTo>
                    <a:lnTo>
                      <a:pt x="366" y="262"/>
                    </a:lnTo>
                    <a:lnTo>
                      <a:pt x="366" y="280"/>
                    </a:lnTo>
                    <a:lnTo>
                      <a:pt x="366" y="280"/>
                    </a:lnTo>
                    <a:lnTo>
                      <a:pt x="366" y="298"/>
                    </a:lnTo>
                    <a:lnTo>
                      <a:pt x="360" y="314"/>
                    </a:lnTo>
                    <a:lnTo>
                      <a:pt x="352" y="328"/>
                    </a:lnTo>
                    <a:lnTo>
                      <a:pt x="342" y="342"/>
                    </a:lnTo>
                    <a:lnTo>
                      <a:pt x="328" y="352"/>
                    </a:lnTo>
                    <a:lnTo>
                      <a:pt x="314" y="360"/>
                    </a:lnTo>
                    <a:lnTo>
                      <a:pt x="298" y="364"/>
                    </a:lnTo>
                    <a:lnTo>
                      <a:pt x="280" y="366"/>
                    </a:lnTo>
                    <a:lnTo>
                      <a:pt x="280" y="36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/>
                  <a:ea typeface="微软雅黑" pitchFamily="34" charset="-122"/>
                </a:endParaRPr>
              </a:p>
            </p:txBody>
          </p:sp>
          <p:sp>
            <p:nvSpPr>
              <p:cNvPr id="22" name="Freeform 10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7799014" y="2325084"/>
                <a:ext cx="567031" cy="570164"/>
              </a:xfrm>
              <a:custGeom>
                <a:avLst/>
                <a:gdLst>
                  <a:gd name="T0" fmla="*/ 704 w 724"/>
                  <a:gd name="T1" fmla="*/ 616 h 728"/>
                  <a:gd name="T2" fmla="*/ 706 w 724"/>
                  <a:gd name="T3" fmla="*/ 616 h 728"/>
                  <a:gd name="T4" fmla="*/ 322 w 724"/>
                  <a:gd name="T5" fmla="*/ 232 h 728"/>
                  <a:gd name="T6" fmla="*/ 322 w 724"/>
                  <a:gd name="T7" fmla="*/ 50 h 728"/>
                  <a:gd name="T8" fmla="*/ 136 w 724"/>
                  <a:gd name="T9" fmla="*/ 0 h 728"/>
                  <a:gd name="T10" fmla="*/ 116 w 724"/>
                  <a:gd name="T11" fmla="*/ 20 h 728"/>
                  <a:gd name="T12" fmla="*/ 214 w 724"/>
                  <a:gd name="T13" fmla="*/ 118 h 728"/>
                  <a:gd name="T14" fmla="*/ 118 w 724"/>
                  <a:gd name="T15" fmla="*/ 214 h 728"/>
                  <a:gd name="T16" fmla="*/ 20 w 724"/>
                  <a:gd name="T17" fmla="*/ 116 h 728"/>
                  <a:gd name="T18" fmla="*/ 0 w 724"/>
                  <a:gd name="T19" fmla="*/ 136 h 728"/>
                  <a:gd name="T20" fmla="*/ 50 w 724"/>
                  <a:gd name="T21" fmla="*/ 322 h 728"/>
                  <a:gd name="T22" fmla="*/ 226 w 724"/>
                  <a:gd name="T23" fmla="*/ 322 h 728"/>
                  <a:gd name="T24" fmla="*/ 226 w 724"/>
                  <a:gd name="T25" fmla="*/ 322 h 728"/>
                  <a:gd name="T26" fmla="*/ 610 w 724"/>
                  <a:gd name="T27" fmla="*/ 710 h 728"/>
                  <a:gd name="T28" fmla="*/ 612 w 724"/>
                  <a:gd name="T29" fmla="*/ 710 h 728"/>
                  <a:gd name="T30" fmla="*/ 612 w 724"/>
                  <a:gd name="T31" fmla="*/ 710 h 728"/>
                  <a:gd name="T32" fmla="*/ 622 w 724"/>
                  <a:gd name="T33" fmla="*/ 718 h 728"/>
                  <a:gd name="T34" fmla="*/ 634 w 724"/>
                  <a:gd name="T35" fmla="*/ 724 h 728"/>
                  <a:gd name="T36" fmla="*/ 646 w 724"/>
                  <a:gd name="T37" fmla="*/ 728 h 728"/>
                  <a:gd name="T38" fmla="*/ 658 w 724"/>
                  <a:gd name="T39" fmla="*/ 728 h 728"/>
                  <a:gd name="T40" fmla="*/ 670 w 724"/>
                  <a:gd name="T41" fmla="*/ 728 h 728"/>
                  <a:gd name="T42" fmla="*/ 682 w 724"/>
                  <a:gd name="T43" fmla="*/ 724 h 728"/>
                  <a:gd name="T44" fmla="*/ 694 w 724"/>
                  <a:gd name="T45" fmla="*/ 718 h 728"/>
                  <a:gd name="T46" fmla="*/ 704 w 724"/>
                  <a:gd name="T47" fmla="*/ 710 h 728"/>
                  <a:gd name="T48" fmla="*/ 704 w 724"/>
                  <a:gd name="T49" fmla="*/ 710 h 728"/>
                  <a:gd name="T50" fmla="*/ 712 w 724"/>
                  <a:gd name="T51" fmla="*/ 700 h 728"/>
                  <a:gd name="T52" fmla="*/ 718 w 724"/>
                  <a:gd name="T53" fmla="*/ 688 h 728"/>
                  <a:gd name="T54" fmla="*/ 722 w 724"/>
                  <a:gd name="T55" fmla="*/ 676 h 728"/>
                  <a:gd name="T56" fmla="*/ 724 w 724"/>
                  <a:gd name="T57" fmla="*/ 664 h 728"/>
                  <a:gd name="T58" fmla="*/ 722 w 724"/>
                  <a:gd name="T59" fmla="*/ 652 h 728"/>
                  <a:gd name="T60" fmla="*/ 718 w 724"/>
                  <a:gd name="T61" fmla="*/ 638 h 728"/>
                  <a:gd name="T62" fmla="*/ 712 w 724"/>
                  <a:gd name="T63" fmla="*/ 628 h 728"/>
                  <a:gd name="T64" fmla="*/ 704 w 724"/>
                  <a:gd name="T65" fmla="*/ 616 h 728"/>
                  <a:gd name="T66" fmla="*/ 704 w 724"/>
                  <a:gd name="T67" fmla="*/ 616 h 728"/>
                  <a:gd name="T68" fmla="*/ 680 w 724"/>
                  <a:gd name="T69" fmla="*/ 686 h 728"/>
                  <a:gd name="T70" fmla="*/ 680 w 724"/>
                  <a:gd name="T71" fmla="*/ 686 h 728"/>
                  <a:gd name="T72" fmla="*/ 670 w 724"/>
                  <a:gd name="T73" fmla="*/ 692 h 728"/>
                  <a:gd name="T74" fmla="*/ 658 w 724"/>
                  <a:gd name="T75" fmla="*/ 694 h 728"/>
                  <a:gd name="T76" fmla="*/ 648 w 724"/>
                  <a:gd name="T77" fmla="*/ 692 h 728"/>
                  <a:gd name="T78" fmla="*/ 642 w 724"/>
                  <a:gd name="T79" fmla="*/ 690 h 728"/>
                  <a:gd name="T80" fmla="*/ 638 w 724"/>
                  <a:gd name="T81" fmla="*/ 686 h 728"/>
                  <a:gd name="T82" fmla="*/ 638 w 724"/>
                  <a:gd name="T83" fmla="*/ 686 h 728"/>
                  <a:gd name="T84" fmla="*/ 632 w 724"/>
                  <a:gd name="T85" fmla="*/ 676 h 728"/>
                  <a:gd name="T86" fmla="*/ 630 w 724"/>
                  <a:gd name="T87" fmla="*/ 664 h 728"/>
                  <a:gd name="T88" fmla="*/ 632 w 724"/>
                  <a:gd name="T89" fmla="*/ 654 h 728"/>
                  <a:gd name="T90" fmla="*/ 638 w 724"/>
                  <a:gd name="T91" fmla="*/ 644 h 728"/>
                  <a:gd name="T92" fmla="*/ 638 w 724"/>
                  <a:gd name="T93" fmla="*/ 644 h 728"/>
                  <a:gd name="T94" fmla="*/ 648 w 724"/>
                  <a:gd name="T95" fmla="*/ 638 h 728"/>
                  <a:gd name="T96" fmla="*/ 658 w 724"/>
                  <a:gd name="T97" fmla="*/ 636 h 728"/>
                  <a:gd name="T98" fmla="*/ 670 w 724"/>
                  <a:gd name="T99" fmla="*/ 638 h 728"/>
                  <a:gd name="T100" fmla="*/ 680 w 724"/>
                  <a:gd name="T101" fmla="*/ 644 h 728"/>
                  <a:gd name="T102" fmla="*/ 680 w 724"/>
                  <a:gd name="T103" fmla="*/ 644 h 728"/>
                  <a:gd name="T104" fmla="*/ 686 w 724"/>
                  <a:gd name="T105" fmla="*/ 654 h 728"/>
                  <a:gd name="T106" fmla="*/ 688 w 724"/>
                  <a:gd name="T107" fmla="*/ 664 h 728"/>
                  <a:gd name="T108" fmla="*/ 686 w 724"/>
                  <a:gd name="T109" fmla="*/ 676 h 728"/>
                  <a:gd name="T110" fmla="*/ 684 w 724"/>
                  <a:gd name="T111" fmla="*/ 680 h 728"/>
                  <a:gd name="T112" fmla="*/ 680 w 724"/>
                  <a:gd name="T113" fmla="*/ 686 h 728"/>
                  <a:gd name="T114" fmla="*/ 680 w 724"/>
                  <a:gd name="T115" fmla="*/ 686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4" h="728">
                    <a:moveTo>
                      <a:pt x="704" y="616"/>
                    </a:moveTo>
                    <a:lnTo>
                      <a:pt x="706" y="616"/>
                    </a:lnTo>
                    <a:lnTo>
                      <a:pt x="322" y="232"/>
                    </a:lnTo>
                    <a:lnTo>
                      <a:pt x="322" y="50"/>
                    </a:lnTo>
                    <a:lnTo>
                      <a:pt x="136" y="0"/>
                    </a:lnTo>
                    <a:lnTo>
                      <a:pt x="116" y="20"/>
                    </a:lnTo>
                    <a:lnTo>
                      <a:pt x="214" y="118"/>
                    </a:lnTo>
                    <a:lnTo>
                      <a:pt x="118" y="214"/>
                    </a:lnTo>
                    <a:lnTo>
                      <a:pt x="20" y="116"/>
                    </a:lnTo>
                    <a:lnTo>
                      <a:pt x="0" y="136"/>
                    </a:lnTo>
                    <a:lnTo>
                      <a:pt x="50" y="322"/>
                    </a:lnTo>
                    <a:lnTo>
                      <a:pt x="226" y="322"/>
                    </a:lnTo>
                    <a:lnTo>
                      <a:pt x="226" y="322"/>
                    </a:lnTo>
                    <a:lnTo>
                      <a:pt x="610" y="710"/>
                    </a:lnTo>
                    <a:lnTo>
                      <a:pt x="612" y="710"/>
                    </a:lnTo>
                    <a:lnTo>
                      <a:pt x="612" y="710"/>
                    </a:lnTo>
                    <a:lnTo>
                      <a:pt x="622" y="718"/>
                    </a:lnTo>
                    <a:lnTo>
                      <a:pt x="634" y="724"/>
                    </a:lnTo>
                    <a:lnTo>
                      <a:pt x="646" y="728"/>
                    </a:lnTo>
                    <a:lnTo>
                      <a:pt x="658" y="728"/>
                    </a:lnTo>
                    <a:lnTo>
                      <a:pt x="670" y="728"/>
                    </a:lnTo>
                    <a:lnTo>
                      <a:pt x="682" y="724"/>
                    </a:lnTo>
                    <a:lnTo>
                      <a:pt x="694" y="718"/>
                    </a:lnTo>
                    <a:lnTo>
                      <a:pt x="704" y="710"/>
                    </a:lnTo>
                    <a:lnTo>
                      <a:pt x="704" y="710"/>
                    </a:lnTo>
                    <a:lnTo>
                      <a:pt x="712" y="700"/>
                    </a:lnTo>
                    <a:lnTo>
                      <a:pt x="718" y="688"/>
                    </a:lnTo>
                    <a:lnTo>
                      <a:pt x="722" y="676"/>
                    </a:lnTo>
                    <a:lnTo>
                      <a:pt x="724" y="664"/>
                    </a:lnTo>
                    <a:lnTo>
                      <a:pt x="722" y="652"/>
                    </a:lnTo>
                    <a:lnTo>
                      <a:pt x="718" y="638"/>
                    </a:lnTo>
                    <a:lnTo>
                      <a:pt x="712" y="628"/>
                    </a:lnTo>
                    <a:lnTo>
                      <a:pt x="704" y="616"/>
                    </a:lnTo>
                    <a:lnTo>
                      <a:pt x="704" y="616"/>
                    </a:lnTo>
                    <a:close/>
                    <a:moveTo>
                      <a:pt x="680" y="686"/>
                    </a:moveTo>
                    <a:lnTo>
                      <a:pt x="680" y="686"/>
                    </a:lnTo>
                    <a:lnTo>
                      <a:pt x="670" y="692"/>
                    </a:lnTo>
                    <a:lnTo>
                      <a:pt x="658" y="694"/>
                    </a:lnTo>
                    <a:lnTo>
                      <a:pt x="648" y="692"/>
                    </a:lnTo>
                    <a:lnTo>
                      <a:pt x="642" y="690"/>
                    </a:lnTo>
                    <a:lnTo>
                      <a:pt x="638" y="686"/>
                    </a:lnTo>
                    <a:lnTo>
                      <a:pt x="638" y="686"/>
                    </a:lnTo>
                    <a:lnTo>
                      <a:pt x="632" y="676"/>
                    </a:lnTo>
                    <a:lnTo>
                      <a:pt x="630" y="664"/>
                    </a:lnTo>
                    <a:lnTo>
                      <a:pt x="632" y="654"/>
                    </a:lnTo>
                    <a:lnTo>
                      <a:pt x="638" y="644"/>
                    </a:lnTo>
                    <a:lnTo>
                      <a:pt x="638" y="644"/>
                    </a:lnTo>
                    <a:lnTo>
                      <a:pt x="648" y="638"/>
                    </a:lnTo>
                    <a:lnTo>
                      <a:pt x="658" y="636"/>
                    </a:lnTo>
                    <a:lnTo>
                      <a:pt x="670" y="638"/>
                    </a:lnTo>
                    <a:lnTo>
                      <a:pt x="680" y="644"/>
                    </a:lnTo>
                    <a:lnTo>
                      <a:pt x="680" y="644"/>
                    </a:lnTo>
                    <a:lnTo>
                      <a:pt x="686" y="654"/>
                    </a:lnTo>
                    <a:lnTo>
                      <a:pt x="688" y="664"/>
                    </a:lnTo>
                    <a:lnTo>
                      <a:pt x="686" y="676"/>
                    </a:lnTo>
                    <a:lnTo>
                      <a:pt x="684" y="680"/>
                    </a:lnTo>
                    <a:lnTo>
                      <a:pt x="680" y="686"/>
                    </a:lnTo>
                    <a:lnTo>
                      <a:pt x="680" y="68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/>
                  <a:ea typeface="微软雅黑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99558" y="3279655"/>
            <a:ext cx="1142022" cy="1142022"/>
            <a:chOff x="794881" y="2597323"/>
            <a:chExt cx="1142022" cy="1142022"/>
          </a:xfrm>
        </p:grpSpPr>
        <p:sp>
          <p:nvSpPr>
            <p:cNvPr id="24" name="椭圆 23"/>
            <p:cNvSpPr/>
            <p:nvPr>
              <p:custDataLst>
                <p:tags r:id="rId16"/>
              </p:custDataLst>
            </p:nvPr>
          </p:nvSpPr>
          <p:spPr>
            <a:xfrm>
              <a:off x="794881" y="2597323"/>
              <a:ext cx="1142022" cy="1142022"/>
            </a:xfrm>
            <a:prstGeom prst="ellipse">
              <a:avLst/>
            </a:prstGeom>
            <a:solidFill>
              <a:srgbClr val="0053A3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endParaRPr>
            </a:p>
          </p:txBody>
        </p:sp>
        <p:sp>
          <p:nvSpPr>
            <p:cNvPr id="25" name="Freeform 5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025651" y="2880589"/>
              <a:ext cx="680482" cy="575490"/>
            </a:xfrm>
            <a:custGeom>
              <a:avLst/>
              <a:gdLst>
                <a:gd name="T0" fmla="*/ 103 w 175"/>
                <a:gd name="T1" fmla="*/ 64 h 148"/>
                <a:gd name="T2" fmla="*/ 51 w 175"/>
                <a:gd name="T3" fmla="*/ 64 h 148"/>
                <a:gd name="T4" fmla="*/ 51 w 175"/>
                <a:gd name="T5" fmla="*/ 84 h 148"/>
                <a:gd name="T6" fmla="*/ 0 w 175"/>
                <a:gd name="T7" fmla="*/ 42 h 148"/>
                <a:gd name="T8" fmla="*/ 51 w 175"/>
                <a:gd name="T9" fmla="*/ 0 h 148"/>
                <a:gd name="T10" fmla="*/ 51 w 175"/>
                <a:gd name="T11" fmla="*/ 22 h 148"/>
                <a:gd name="T12" fmla="*/ 103 w 175"/>
                <a:gd name="T13" fmla="*/ 22 h 148"/>
                <a:gd name="T14" fmla="*/ 103 w 175"/>
                <a:gd name="T15" fmla="*/ 64 h 148"/>
                <a:gd name="T16" fmla="*/ 103 w 175"/>
                <a:gd name="T17" fmla="*/ 64 h 148"/>
                <a:gd name="T18" fmla="*/ 74 w 175"/>
                <a:gd name="T19" fmla="*/ 126 h 148"/>
                <a:gd name="T20" fmla="*/ 126 w 175"/>
                <a:gd name="T21" fmla="*/ 126 h 148"/>
                <a:gd name="T22" fmla="*/ 126 w 175"/>
                <a:gd name="T23" fmla="*/ 148 h 148"/>
                <a:gd name="T24" fmla="*/ 175 w 175"/>
                <a:gd name="T25" fmla="*/ 106 h 148"/>
                <a:gd name="T26" fmla="*/ 126 w 175"/>
                <a:gd name="T27" fmla="*/ 64 h 148"/>
                <a:gd name="T28" fmla="*/ 126 w 175"/>
                <a:gd name="T29" fmla="*/ 84 h 148"/>
                <a:gd name="T30" fmla="*/ 74 w 175"/>
                <a:gd name="T31" fmla="*/ 84 h 148"/>
                <a:gd name="T32" fmla="*/ 74 w 175"/>
                <a:gd name="T3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48">
                  <a:moveTo>
                    <a:pt x="103" y="64"/>
                  </a:moveTo>
                  <a:lnTo>
                    <a:pt x="51" y="64"/>
                  </a:lnTo>
                  <a:lnTo>
                    <a:pt x="51" y="84"/>
                  </a:lnTo>
                  <a:lnTo>
                    <a:pt x="0" y="42"/>
                  </a:lnTo>
                  <a:lnTo>
                    <a:pt x="51" y="0"/>
                  </a:lnTo>
                  <a:lnTo>
                    <a:pt x="51" y="22"/>
                  </a:lnTo>
                  <a:lnTo>
                    <a:pt x="103" y="22"/>
                  </a:lnTo>
                  <a:lnTo>
                    <a:pt x="103" y="64"/>
                  </a:lnTo>
                  <a:lnTo>
                    <a:pt x="103" y="64"/>
                  </a:lnTo>
                  <a:close/>
                  <a:moveTo>
                    <a:pt x="74" y="126"/>
                  </a:moveTo>
                  <a:lnTo>
                    <a:pt x="126" y="126"/>
                  </a:lnTo>
                  <a:lnTo>
                    <a:pt x="126" y="148"/>
                  </a:lnTo>
                  <a:lnTo>
                    <a:pt x="175" y="106"/>
                  </a:lnTo>
                  <a:lnTo>
                    <a:pt x="126" y="64"/>
                  </a:lnTo>
                  <a:lnTo>
                    <a:pt x="126" y="84"/>
                  </a:lnTo>
                  <a:lnTo>
                    <a:pt x="74" y="84"/>
                  </a:lnTo>
                  <a:lnTo>
                    <a:pt x="74" y="1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99558" y="5071823"/>
            <a:ext cx="1142022" cy="1142022"/>
            <a:chOff x="794881" y="4198540"/>
            <a:chExt cx="1142022" cy="1142022"/>
          </a:xfrm>
        </p:grpSpPr>
        <p:sp>
          <p:nvSpPr>
            <p:cNvPr id="27" name="椭圆 26"/>
            <p:cNvSpPr/>
            <p:nvPr>
              <p:custDataLst>
                <p:tags r:id="rId18"/>
              </p:custDataLst>
            </p:nvPr>
          </p:nvSpPr>
          <p:spPr>
            <a:xfrm>
              <a:off x="794881" y="4198540"/>
              <a:ext cx="1142022" cy="1142022"/>
            </a:xfrm>
            <a:prstGeom prst="ellipse">
              <a:avLst/>
            </a:prstGeom>
            <a:solidFill>
              <a:srgbClr val="0053A3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1117748" y="4506592"/>
              <a:ext cx="496288" cy="525917"/>
            </a:xfrm>
            <a:custGeom>
              <a:avLst/>
              <a:gdLst>
                <a:gd name="T0" fmla="*/ 35 w 134"/>
                <a:gd name="T1" fmla="*/ 142 h 142"/>
                <a:gd name="T2" fmla="*/ 35 w 134"/>
                <a:gd name="T3" fmla="*/ 73 h 142"/>
                <a:gd name="T4" fmla="*/ 0 w 134"/>
                <a:gd name="T5" fmla="*/ 73 h 142"/>
                <a:gd name="T6" fmla="*/ 67 w 134"/>
                <a:gd name="T7" fmla="*/ 0 h 142"/>
                <a:gd name="T8" fmla="*/ 134 w 134"/>
                <a:gd name="T9" fmla="*/ 73 h 142"/>
                <a:gd name="T10" fmla="*/ 102 w 134"/>
                <a:gd name="T11" fmla="*/ 73 h 142"/>
                <a:gd name="T12" fmla="*/ 102 w 134"/>
                <a:gd name="T13" fmla="*/ 142 h 142"/>
                <a:gd name="T14" fmla="*/ 35 w 134"/>
                <a:gd name="T15" fmla="*/ 142 h 142"/>
                <a:gd name="T16" fmla="*/ 35 w 134"/>
                <a:gd name="T17" fmla="*/ 142 h 142"/>
                <a:gd name="T18" fmla="*/ 65 w 134"/>
                <a:gd name="T19" fmla="*/ 20 h 142"/>
                <a:gd name="T20" fmla="*/ 30 w 134"/>
                <a:gd name="T21" fmla="*/ 60 h 142"/>
                <a:gd name="T22" fmla="*/ 47 w 134"/>
                <a:gd name="T23" fmla="*/ 60 h 142"/>
                <a:gd name="T24" fmla="*/ 47 w 134"/>
                <a:gd name="T25" fmla="*/ 105 h 142"/>
                <a:gd name="T26" fmla="*/ 57 w 134"/>
                <a:gd name="T27" fmla="*/ 105 h 142"/>
                <a:gd name="T28" fmla="*/ 65 w 134"/>
                <a:gd name="T29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42">
                  <a:moveTo>
                    <a:pt x="35" y="142"/>
                  </a:moveTo>
                  <a:lnTo>
                    <a:pt x="35" y="73"/>
                  </a:lnTo>
                  <a:lnTo>
                    <a:pt x="0" y="73"/>
                  </a:lnTo>
                  <a:lnTo>
                    <a:pt x="67" y="0"/>
                  </a:lnTo>
                  <a:lnTo>
                    <a:pt x="134" y="73"/>
                  </a:lnTo>
                  <a:lnTo>
                    <a:pt x="102" y="73"/>
                  </a:lnTo>
                  <a:lnTo>
                    <a:pt x="102" y="142"/>
                  </a:lnTo>
                  <a:lnTo>
                    <a:pt x="35" y="142"/>
                  </a:lnTo>
                  <a:lnTo>
                    <a:pt x="35" y="142"/>
                  </a:lnTo>
                  <a:close/>
                  <a:moveTo>
                    <a:pt x="65" y="20"/>
                  </a:moveTo>
                  <a:lnTo>
                    <a:pt x="30" y="60"/>
                  </a:lnTo>
                  <a:lnTo>
                    <a:pt x="47" y="60"/>
                  </a:lnTo>
                  <a:lnTo>
                    <a:pt x="47" y="105"/>
                  </a:lnTo>
                  <a:lnTo>
                    <a:pt x="57" y="105"/>
                  </a:lnTo>
                  <a:lnTo>
                    <a:pt x="65" y="2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9239" y="1954966"/>
            <a:ext cx="5493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  <a:p>
            <a:pPr marL="0" marR="0" lvl="0" indent="0" algn="l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542993" y="1702280"/>
            <a:ext cx="5554776" cy="310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78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PART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780" dirty="0">
                <a:solidFill>
                  <a:prstClr val="black">
                    <a:lumMod val="50000"/>
                    <a:lumOff val="50000"/>
                    <a:alpha val="23000"/>
                  </a:prstClr>
                </a:solidFill>
                <a:latin typeface="微软雅黑" pitchFamily="34" charset="-122"/>
                <a:ea typeface="微软雅黑" pitchFamily="34" charset="-122"/>
              </a:rPr>
              <a:t>TWO</a:t>
            </a:r>
            <a:endParaRPr kumimoji="0" lang="en-US" altLang="zh-CN" sz="978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  <a:alpha val="23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0" name="矩形 49"/>
          <p:cNvSpPr/>
          <p:nvPr>
            <p:custDataLst>
              <p:tags r:id="rId3"/>
            </p:custDataLst>
          </p:nvPr>
        </p:nvSpPr>
        <p:spPr>
          <a:xfrm>
            <a:off x="-1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sp>
        <p:nvSpPr>
          <p:cNvPr id="51" name="矩形 50"/>
          <p:cNvSpPr/>
          <p:nvPr>
            <p:custDataLst>
              <p:tags r:id="rId4"/>
            </p:custDataLst>
          </p:nvPr>
        </p:nvSpPr>
        <p:spPr>
          <a:xfrm>
            <a:off x="6361312" y="809873"/>
            <a:ext cx="2279451" cy="4860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8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63923" y="2383629"/>
            <a:ext cx="1712916" cy="1712916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>
              <p:custDataLst>
                <p:tags r:id="rId5"/>
              </p:custDataLst>
            </p:nvPr>
          </p:nvSpPr>
          <p:spPr>
            <a:xfrm>
              <a:off x="4887549" y="1178873"/>
              <a:ext cx="2416902" cy="23463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105" dirty="0">
                  <a:solidFill>
                    <a:srgbClr val="0053A3"/>
                  </a:solidFill>
                  <a:latin typeface="微软雅黑" pitchFamily="34" charset="-122"/>
                  <a:ea typeface="微软雅黑" pitchFamily="34" charset="-122"/>
                </a:rPr>
                <a:t>硬件电路</a:t>
              </a:r>
              <a:endParaRPr kumimoji="0" lang="en-US" altLang="zh-CN" sz="5105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6"/>
              </p:custDataLst>
            </p:nvPr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83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硬件电路方案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632279" y="952700"/>
            <a:ext cx="220980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单片机模块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891380" y="1639887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        STM32F4</a:t>
            </a:r>
            <a:r>
              <a:rPr lang="zh-CN" altLang="en-US" dirty="0"/>
              <a:t>系列是意法半导体出品的一款高性能、低成本、低功耗的微控制器。本次设计选用</a:t>
            </a:r>
            <a:r>
              <a:rPr lang="en-US" altLang="zh-CN" dirty="0"/>
              <a:t>STM32F407ZGT6</a:t>
            </a:r>
            <a:r>
              <a:rPr lang="zh-CN" altLang="en-US" dirty="0"/>
              <a:t>芯片，该芯片基于最新的</a:t>
            </a:r>
            <a:r>
              <a:rPr lang="en-US" altLang="zh-CN" dirty="0"/>
              <a:t>ARMCortex-M4</a:t>
            </a:r>
            <a:r>
              <a:rPr lang="zh-CN" altLang="en-US" dirty="0"/>
              <a:t>内核，最高时钟频率为</a:t>
            </a:r>
            <a:r>
              <a:rPr lang="en-US" altLang="zh-CN" dirty="0"/>
              <a:t>168MHz</a:t>
            </a:r>
            <a:r>
              <a:rPr lang="zh-CN" altLang="en-US" dirty="0"/>
              <a:t>，支持单周期</a:t>
            </a:r>
            <a:r>
              <a:rPr lang="en-US" altLang="zh-CN" dirty="0"/>
              <a:t>DSP</a:t>
            </a:r>
            <a:r>
              <a:rPr lang="zh-CN" altLang="en-US" dirty="0"/>
              <a:t>指令和浮点单元、</a:t>
            </a:r>
            <a:r>
              <a:rPr lang="en-US" altLang="zh-CN" dirty="0"/>
              <a:t>192KB</a:t>
            </a:r>
            <a:r>
              <a:rPr lang="zh-CN" altLang="en-US" dirty="0"/>
              <a:t>的</a:t>
            </a:r>
            <a:r>
              <a:rPr lang="en-US" altLang="zh-CN" dirty="0"/>
              <a:t>SRAM</a:t>
            </a:r>
            <a:r>
              <a:rPr lang="zh-CN" altLang="en-US" dirty="0"/>
              <a:t>容量、</a:t>
            </a:r>
            <a:r>
              <a:rPr lang="en-US" altLang="zh-CN" dirty="0"/>
              <a:t>512KB</a:t>
            </a:r>
            <a:r>
              <a:rPr lang="zh-CN" altLang="en-US" dirty="0"/>
              <a:t>～</a:t>
            </a:r>
            <a:r>
              <a:rPr lang="en-US" altLang="zh-CN" dirty="0"/>
              <a:t>1MB</a:t>
            </a:r>
            <a:r>
              <a:rPr lang="zh-CN" altLang="en-US" dirty="0"/>
              <a:t>的嵌入式闪存和影像、网络接口、数据加密等更先进的外设，其强大的功能以及丰富的外设资源满足本次设计的要求</a:t>
            </a:r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0" b="8844"/>
          <a:stretch>
            <a:fillRect/>
          </a:stretch>
        </p:blipFill>
        <p:spPr bwMode="auto">
          <a:xfrm>
            <a:off x="2034381" y="3544887"/>
            <a:ext cx="5063189" cy="263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>
            <a:fillRect/>
          </a:stretch>
        </p:blipFill>
        <p:spPr bwMode="auto">
          <a:xfrm>
            <a:off x="-1" y="0"/>
            <a:ext cx="8640763" cy="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"/>
          <p:cNvGrpSpPr/>
          <p:nvPr/>
        </p:nvGrpSpPr>
        <p:grpSpPr bwMode="auto">
          <a:xfrm>
            <a:off x="348449" y="124052"/>
            <a:ext cx="325018" cy="401604"/>
            <a:chOff x="10675" y="7633"/>
            <a:chExt cx="433171" cy="534549"/>
          </a:xfrm>
        </p:grpSpPr>
        <p:sp>
          <p:nvSpPr>
            <p:cNvPr id="33" name="圆角矩形 10"/>
            <p:cNvSpPr/>
            <p:nvPr>
              <p:custDataLst>
                <p:tags r:id="rId4"/>
              </p:custDataLst>
            </p:nvPr>
          </p:nvSpPr>
          <p:spPr bwMode="auto">
            <a:xfrm>
              <a:off x="10675" y="7633"/>
              <a:ext cx="433171" cy="534549"/>
            </a:xfrm>
            <a:custGeom>
              <a:avLst/>
              <a:gdLst>
                <a:gd name="T0" fmla="*/ 96013 w 567277"/>
                <a:gd name="T1" fmla="*/ 0 h 849176"/>
                <a:gd name="T2" fmla="*/ 480051 w 567277"/>
                <a:gd name="T3" fmla="*/ 0 h 849176"/>
                <a:gd name="T4" fmla="*/ 567277 w 567277"/>
                <a:gd name="T5" fmla="*/ 56798 h 849176"/>
                <a:gd name="T6" fmla="*/ 1834 w 567277"/>
                <a:gd name="T7" fmla="*/ 849176 h 849176"/>
                <a:gd name="T8" fmla="*/ 0 w 567277"/>
                <a:gd name="T9" fmla="*/ 840091 h 849176"/>
                <a:gd name="T10" fmla="*/ 0 w 567277"/>
                <a:gd name="T11" fmla="*/ 96013 h 849176"/>
                <a:gd name="T12" fmla="*/ 96013 w 567277"/>
                <a:gd name="T13" fmla="*/ 0 h 849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277" h="849176">
                  <a:moveTo>
                    <a:pt x="96013" y="0"/>
                  </a:moveTo>
                  <a:lnTo>
                    <a:pt x="480051" y="0"/>
                  </a:lnTo>
                  <a:cubicBezTo>
                    <a:pt x="519045" y="0"/>
                    <a:pt x="552609" y="23245"/>
                    <a:pt x="567277" y="56798"/>
                  </a:cubicBezTo>
                  <a:cubicBezTo>
                    <a:pt x="244152" y="189919"/>
                    <a:pt x="14842" y="493018"/>
                    <a:pt x="1834" y="849176"/>
                  </a:cubicBezTo>
                  <a:cubicBezTo>
                    <a:pt x="148" y="846275"/>
                    <a:pt x="0" y="843200"/>
                    <a:pt x="0" y="840091"/>
                  </a:cubicBezTo>
                  <a:lnTo>
                    <a:pt x="0" y="96013"/>
                  </a:lnTo>
                  <a:cubicBezTo>
                    <a:pt x="0" y="42986"/>
                    <a:pt x="42986" y="0"/>
                    <a:pt x="96013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4999"/>
                  </a:schemeClr>
                </a:gs>
                <a:gs pos="100000">
                  <a:schemeClr val="tx2"/>
                </a:gs>
              </a:gsLst>
              <a:lin ang="12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4" name="图片 50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Box 2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1158" y="99548"/>
            <a:ext cx="5796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硬件电路方案</a:t>
            </a:r>
            <a:endParaRPr lang="zh-CN" altLang="en-US" sz="2400" b="0" kern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501602" y="1028900"/>
            <a:ext cx="2462471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摄像头模块</a:t>
            </a:r>
            <a:endParaRPr lang="zh-CN" altLang="en-US" sz="2400" i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098" name="Picture 2" descr="OpenMV Cam pinout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35"/>
          <a:stretch>
            <a:fillRect/>
          </a:stretch>
        </p:blipFill>
        <p:spPr bwMode="auto">
          <a:xfrm>
            <a:off x="1881981" y="2020887"/>
            <a:ext cx="5207116" cy="36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453505" y="19240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今日为雨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FULL_TEXT_BEAUTIFY_COPY_ID" val="48"/>
</p:tagLst>
</file>

<file path=ppt/tags/tag10.xml><?xml version="1.0" encoding="utf-8"?>
<p:tagLst xmlns:p="http://schemas.openxmlformats.org/presentationml/2006/main">
  <p:tag name="KSO_WM_FULL_TEXT_BEAUTIFY_COPY_ID" val="15"/>
</p:tagLst>
</file>

<file path=ppt/tags/tag100.xml><?xml version="1.0" encoding="utf-8"?>
<p:tagLst xmlns:p="http://schemas.openxmlformats.org/presentationml/2006/main">
  <p:tag name="KSO_WM_FULL_TEXT_BEAUTIFY_COPY_ID" val="34"/>
</p:tagLst>
</file>

<file path=ppt/tags/tag101.xml><?xml version="1.0" encoding="utf-8"?>
<p:tagLst xmlns:p="http://schemas.openxmlformats.org/presentationml/2006/main">
  <p:tag name="KSO_WM_FULL_TEXT_BEAUTIFY_COPY_ID" val="36"/>
</p:tagLst>
</file>

<file path=ppt/tags/tag102.xml><?xml version="1.0" encoding="utf-8"?>
<p:tagLst xmlns:p="http://schemas.openxmlformats.org/presentationml/2006/main">
  <p:tag name="KSO_WM_FULL_TEXT_BEAUTIFY_COPY_ID" val="35"/>
</p:tagLst>
</file>

<file path=ppt/tags/tag103.xml><?xml version="1.0" encoding="utf-8"?>
<p:tagLst xmlns:p="http://schemas.openxmlformats.org/presentationml/2006/main">
  <p:tag name="KSO_WM_FULL_TEXT_BEAUTIFY_COPY_ID" val="2"/>
</p:tagLst>
</file>

<file path=ppt/tags/tag104.xml><?xml version="1.0" encoding="utf-8"?>
<p:tagLst xmlns:p="http://schemas.openxmlformats.org/presentationml/2006/main">
  <p:tag name="KSO_WM_FULL_TEXT_BEAUTIFY_COPY_ID" val="4"/>
</p:tagLst>
</file>

<file path=ppt/tags/tag105.xml><?xml version="1.0" encoding="utf-8"?>
<p:tagLst xmlns:p="http://schemas.openxmlformats.org/presentationml/2006/main">
  <p:tag name="KSO_WM_FULL_TEXT_BEAUTIFY_COPY_ID" val="5"/>
</p:tagLst>
</file>

<file path=ppt/tags/tag106.xml><?xml version="1.0" encoding="utf-8"?>
<p:tagLst xmlns:p="http://schemas.openxmlformats.org/presentationml/2006/main">
  <p:tag name="KSO_WM_FULL_TEXT_BEAUTIFY_COPY_ID" val="3"/>
</p:tagLst>
</file>

<file path=ppt/tags/tag107.xml><?xml version="1.0" encoding="utf-8"?>
<p:tagLst xmlns:p="http://schemas.openxmlformats.org/presentationml/2006/main">
  <p:tag name="KSO_WM_FULL_TEXT_BEAUTIFY_COPY_ID" val="31"/>
</p:tagLst>
</file>

<file path=ppt/tags/tag108.xml><?xml version="1.0" encoding="utf-8"?>
<p:tagLst xmlns:p="http://schemas.openxmlformats.org/presentationml/2006/main">
  <p:tag name="KSO_WM_FULL_TEXT_BEAUTIFY_COPY_ID" val="33"/>
</p:tagLst>
</file>

<file path=ppt/tags/tag109.xml><?xml version="1.0" encoding="utf-8"?>
<p:tagLst xmlns:p="http://schemas.openxmlformats.org/presentationml/2006/main">
  <p:tag name="KSO_WM_FULL_TEXT_BEAUTIFY_COPY_ID" val="34"/>
</p:tagLst>
</file>

<file path=ppt/tags/tag11.xml><?xml version="1.0" encoding="utf-8"?>
<p:tagLst xmlns:p="http://schemas.openxmlformats.org/presentationml/2006/main">
  <p:tag name="KSO_WM_FULL_TEXT_BEAUTIFY_COPY_ID" val="11"/>
</p:tagLst>
</file>

<file path=ppt/tags/tag110.xml><?xml version="1.0" encoding="utf-8"?>
<p:tagLst xmlns:p="http://schemas.openxmlformats.org/presentationml/2006/main">
  <p:tag name="KSO_WM_FULL_TEXT_BEAUTIFY_COPY_ID" val="36"/>
</p:tagLst>
</file>

<file path=ppt/tags/tag111.xml><?xml version="1.0" encoding="utf-8"?>
<p:tagLst xmlns:p="http://schemas.openxmlformats.org/presentationml/2006/main">
  <p:tag name="KSO_WM_FULL_TEXT_BEAUTIFY_COPY_ID" val="35"/>
</p:tagLst>
</file>

<file path=ppt/tags/tag112.xml><?xml version="1.0" encoding="utf-8"?>
<p:tagLst xmlns:p="http://schemas.openxmlformats.org/presentationml/2006/main">
  <p:tag name="KSO_WM_FULL_TEXT_BEAUTIFY_COPY_ID" val="2"/>
</p:tagLst>
</file>

<file path=ppt/tags/tag113.xml><?xml version="1.0" encoding="utf-8"?>
<p:tagLst xmlns:p="http://schemas.openxmlformats.org/presentationml/2006/main">
  <p:tag name="KSO_WM_FULL_TEXT_BEAUTIFY_COPY_ID" val="4"/>
</p:tagLst>
</file>

<file path=ppt/tags/tag114.xml><?xml version="1.0" encoding="utf-8"?>
<p:tagLst xmlns:p="http://schemas.openxmlformats.org/presentationml/2006/main">
  <p:tag name="KSO_WM_FULL_TEXT_BEAUTIFY_COPY_ID" val="13"/>
</p:tagLst>
</file>

<file path=ppt/tags/tag115.xml><?xml version="1.0" encoding="utf-8"?>
<p:tagLst xmlns:p="http://schemas.openxmlformats.org/presentationml/2006/main">
  <p:tag name="KSO_WM_FULL_TEXT_BEAUTIFY_COPY_ID" val="6"/>
</p:tagLst>
</file>

<file path=ppt/tags/tag116.xml><?xml version="1.0" encoding="utf-8"?>
<p:tagLst xmlns:p="http://schemas.openxmlformats.org/presentationml/2006/main">
  <p:tag name="KSO_WM_FULL_TEXT_BEAUTIFY_COPY_ID" val="16"/>
</p:tagLst>
</file>

<file path=ppt/tags/tag117.xml><?xml version="1.0" encoding="utf-8"?>
<p:tagLst xmlns:p="http://schemas.openxmlformats.org/presentationml/2006/main">
  <p:tag name="KSO_WM_FULL_TEXT_BEAUTIFY_COPY_ID" val="18"/>
</p:tagLst>
</file>

<file path=ppt/tags/tag118.xml><?xml version="1.0" encoding="utf-8"?>
<p:tagLst xmlns:p="http://schemas.openxmlformats.org/presentationml/2006/main">
  <p:tag name="KSO_WM_FULL_TEXT_BEAUTIFY_COPY_ID" val="31"/>
</p:tagLst>
</file>

<file path=ppt/tags/tag119.xml><?xml version="1.0" encoding="utf-8"?>
<p:tagLst xmlns:p="http://schemas.openxmlformats.org/presentationml/2006/main">
  <p:tag name="KSO_WM_FULL_TEXT_BEAUTIFY_COPY_ID" val="33"/>
</p:tagLst>
</file>

<file path=ppt/tags/tag12.xml><?xml version="1.0" encoding="utf-8"?>
<p:tagLst xmlns:p="http://schemas.openxmlformats.org/presentationml/2006/main">
  <p:tag name="KSO_WM_FULL_TEXT_BEAUTIFY_COPY_ID" val="33"/>
</p:tagLst>
</file>

<file path=ppt/tags/tag120.xml><?xml version="1.0" encoding="utf-8"?>
<p:tagLst xmlns:p="http://schemas.openxmlformats.org/presentationml/2006/main">
  <p:tag name="KSO_WM_FULL_TEXT_BEAUTIFY_COPY_ID" val="34"/>
</p:tagLst>
</file>

<file path=ppt/tags/tag121.xml><?xml version="1.0" encoding="utf-8"?>
<p:tagLst xmlns:p="http://schemas.openxmlformats.org/presentationml/2006/main">
  <p:tag name="KSO_WM_FULL_TEXT_BEAUTIFY_COPY_ID" val="36"/>
</p:tagLst>
</file>

<file path=ppt/tags/tag122.xml><?xml version="1.0" encoding="utf-8"?>
<p:tagLst xmlns:p="http://schemas.openxmlformats.org/presentationml/2006/main">
  <p:tag name="KSO_WM_FULL_TEXT_BEAUTIFY_COPY_ID" val="35"/>
</p:tagLst>
</file>

<file path=ppt/tags/tag123.xml><?xml version="1.0" encoding="utf-8"?>
<p:tagLst xmlns:p="http://schemas.openxmlformats.org/presentationml/2006/main">
  <p:tag name="KSO_WM_FULL_TEXT_BEAUTIFY_COPY_ID" val="4"/>
</p:tagLst>
</file>

<file path=ppt/tags/tag124.xml><?xml version="1.0" encoding="utf-8"?>
<p:tagLst xmlns:p="http://schemas.openxmlformats.org/presentationml/2006/main">
  <p:tag name="KSO_WM_FULL_TEXT_BEAUTIFY_COPY_ID" val="3"/>
</p:tagLst>
</file>

<file path=ppt/tags/tag125.xml><?xml version="1.0" encoding="utf-8"?>
<p:tagLst xmlns:p="http://schemas.openxmlformats.org/presentationml/2006/main">
  <p:tag name="KSO_WM_FULL_TEXT_BEAUTIFY_COPY_ID" val="13"/>
</p:tagLst>
</file>

<file path=ppt/tags/tag126.xml><?xml version="1.0" encoding="utf-8"?>
<p:tagLst xmlns:p="http://schemas.openxmlformats.org/presentationml/2006/main">
  <p:tag name="KSO_WM_FULL_TEXT_BEAUTIFY_COPY_ID" val="12"/>
</p:tagLst>
</file>

<file path=ppt/tags/tag127.xml><?xml version="1.0" encoding="utf-8"?>
<p:tagLst xmlns:p="http://schemas.openxmlformats.org/presentationml/2006/main">
  <p:tag name="KSO_WM_FULL_TEXT_BEAUTIFY_COPY_ID" val="14"/>
</p:tagLst>
</file>

<file path=ppt/tags/tag128.xml><?xml version="1.0" encoding="utf-8"?>
<p:tagLst xmlns:p="http://schemas.openxmlformats.org/presentationml/2006/main">
  <p:tag name="KSO_WM_FULL_TEXT_BEAUTIFY_COPY_ID" val="16"/>
</p:tagLst>
</file>

<file path=ppt/tags/tag129.xml><?xml version="1.0" encoding="utf-8"?>
<p:tagLst xmlns:p="http://schemas.openxmlformats.org/presentationml/2006/main">
  <p:tag name="KSO_WM_FULL_TEXT_BEAUTIFY_COPY_ID" val="2"/>
</p:tagLst>
</file>

<file path=ppt/tags/tag13.xml><?xml version="1.0" encoding="utf-8"?>
<p:tagLst xmlns:p="http://schemas.openxmlformats.org/presentationml/2006/main">
  <p:tag name="KSO_WM_FULL_TEXT_BEAUTIFY_COPY_ID" val="24"/>
</p:tagLst>
</file>

<file path=ppt/tags/tag130.xml><?xml version="1.0" encoding="utf-8"?>
<p:tagLst xmlns:p="http://schemas.openxmlformats.org/presentationml/2006/main">
  <p:tag name="KSO_WM_FULL_TEXT_BEAUTIFY_COPY_ID" val="10"/>
</p:tagLst>
</file>

<file path=ppt/tags/tag131.xml><?xml version="1.0" encoding="utf-8"?>
<p:tagLst xmlns:p="http://schemas.openxmlformats.org/presentationml/2006/main">
  <p:tag name="KSO_WM_FULL_TEXT_BEAUTIFY_COPY_ID" val="9"/>
</p:tagLst>
</file>

<file path=ppt/tags/tag132.xml><?xml version="1.0" encoding="utf-8"?>
<p:tagLst xmlns:p="http://schemas.openxmlformats.org/presentationml/2006/main">
  <p:tag name="KSO_WM_FULL_TEXT_BEAUTIFY_COPY_ID" val="50"/>
</p:tagLst>
</file>

<file path=ppt/tags/tag133.xml><?xml version="1.0" encoding="utf-8"?>
<p:tagLst xmlns:p="http://schemas.openxmlformats.org/presentationml/2006/main">
  <p:tag name="KSO_WM_FULL_TEXT_BEAUTIFY_COPY_ID" val="51"/>
</p:tagLst>
</file>

<file path=ppt/tags/tag134.xml><?xml version="1.0" encoding="utf-8"?>
<p:tagLst xmlns:p="http://schemas.openxmlformats.org/presentationml/2006/main">
  <p:tag name="KSO_WM_FULL_TEXT_BEAUTIFY_COPY_ID" val="47"/>
</p:tagLst>
</file>

<file path=ppt/tags/tag135.xml><?xml version="1.0" encoding="utf-8"?>
<p:tagLst xmlns:p="http://schemas.openxmlformats.org/presentationml/2006/main">
  <p:tag name="KSO_WM_FULL_TEXT_BEAUTIFY_COPY_ID" val="2"/>
</p:tagLst>
</file>

<file path=ppt/tags/tag136.xml><?xml version="1.0" encoding="utf-8"?>
<p:tagLst xmlns:p="http://schemas.openxmlformats.org/presentationml/2006/main">
  <p:tag name="KSO_WM_FULL_TEXT_BEAUTIFY_COPY_ID" val="31"/>
</p:tagLst>
</file>

<file path=ppt/tags/tag137.xml><?xml version="1.0" encoding="utf-8"?>
<p:tagLst xmlns:p="http://schemas.openxmlformats.org/presentationml/2006/main">
  <p:tag name="KSO_WM_FULL_TEXT_BEAUTIFY_COPY_ID" val="33"/>
</p:tagLst>
</file>

<file path=ppt/tags/tag138.xml><?xml version="1.0" encoding="utf-8"?>
<p:tagLst xmlns:p="http://schemas.openxmlformats.org/presentationml/2006/main">
  <p:tag name="KSO_WM_FULL_TEXT_BEAUTIFY_COPY_ID" val="34"/>
</p:tagLst>
</file>

<file path=ppt/tags/tag139.xml><?xml version="1.0" encoding="utf-8"?>
<p:tagLst xmlns:p="http://schemas.openxmlformats.org/presentationml/2006/main">
  <p:tag name="KSO_WM_FULL_TEXT_BEAUTIFY_COPY_ID" val="36"/>
</p:tagLst>
</file>

<file path=ppt/tags/tag14.xml><?xml version="1.0" encoding="utf-8"?>
<p:tagLst xmlns:p="http://schemas.openxmlformats.org/presentationml/2006/main">
  <p:tag name="KSO_WM_FULL_TEXT_BEAUTIFY_COPY_ID" val="25"/>
</p:tagLst>
</file>

<file path=ppt/tags/tag140.xml><?xml version="1.0" encoding="utf-8"?>
<p:tagLst xmlns:p="http://schemas.openxmlformats.org/presentationml/2006/main">
  <p:tag name="KSO_WM_FULL_TEXT_BEAUTIFY_COPY_ID" val="2"/>
</p:tagLst>
</file>

<file path=ppt/tags/tag141.xml><?xml version="1.0" encoding="utf-8"?>
<p:tagLst xmlns:p="http://schemas.openxmlformats.org/presentationml/2006/main">
  <p:tag name="KSO_WM_FULL_TEXT_BEAUTIFY_COPY_ID" val="35"/>
</p:tagLst>
</file>

<file path=ppt/tags/tag142.xml><?xml version="1.0" encoding="utf-8"?>
<p:tagLst xmlns:p="http://schemas.openxmlformats.org/presentationml/2006/main">
  <p:tag name="KSO_WM_FULL_TEXT_BEAUTIFY_COPY_ID" val="5"/>
</p:tagLst>
</file>

<file path=ppt/tags/tag143.xml><?xml version="1.0" encoding="utf-8"?>
<p:tagLst xmlns:p="http://schemas.openxmlformats.org/presentationml/2006/main">
  <p:tag name="KSO_WM_FULL_TEXT_BEAUTIFY_COPY_ID" val="10"/>
</p:tagLst>
</file>

<file path=ppt/tags/tag144.xml><?xml version="1.0" encoding="utf-8"?>
<p:tagLst xmlns:p="http://schemas.openxmlformats.org/presentationml/2006/main">
  <p:tag name="KSO_WM_FULL_TEXT_BEAUTIFY_COPY_ID" val="9"/>
</p:tagLst>
</file>

<file path=ppt/tags/tag145.xml><?xml version="1.0" encoding="utf-8"?>
<p:tagLst xmlns:p="http://schemas.openxmlformats.org/presentationml/2006/main">
  <p:tag name="KSO_WM_FULL_TEXT_BEAUTIFY_COPY_ID" val="50"/>
</p:tagLst>
</file>

<file path=ppt/tags/tag146.xml><?xml version="1.0" encoding="utf-8"?>
<p:tagLst xmlns:p="http://schemas.openxmlformats.org/presentationml/2006/main">
  <p:tag name="KSO_WM_FULL_TEXT_BEAUTIFY_COPY_ID" val="51"/>
</p:tagLst>
</file>

<file path=ppt/tags/tag147.xml><?xml version="1.0" encoding="utf-8"?>
<p:tagLst xmlns:p="http://schemas.openxmlformats.org/presentationml/2006/main">
  <p:tag name="KSO_WM_FULL_TEXT_BEAUTIFY_COPY_ID" val="47"/>
</p:tagLst>
</file>

<file path=ppt/tags/tag148.xml><?xml version="1.0" encoding="utf-8"?>
<p:tagLst xmlns:p="http://schemas.openxmlformats.org/presentationml/2006/main">
  <p:tag name="KSO_WM_FULL_TEXT_BEAUTIFY_COPY_ID" val="2"/>
</p:tagLst>
</file>

<file path=ppt/tags/tag149.xml><?xml version="1.0" encoding="utf-8"?>
<p:tagLst xmlns:p="http://schemas.openxmlformats.org/presentationml/2006/main">
  <p:tag name="KSO_WM_FULL_TEXT_BEAUTIFY_COPY_ID" val="31"/>
</p:tagLst>
</file>

<file path=ppt/tags/tag15.xml><?xml version="1.0" encoding="utf-8"?>
<p:tagLst xmlns:p="http://schemas.openxmlformats.org/presentationml/2006/main">
  <p:tag name="KSO_WM_FULL_TEXT_BEAUTIFY_COPY_ID" val="22"/>
</p:tagLst>
</file>

<file path=ppt/tags/tag150.xml><?xml version="1.0" encoding="utf-8"?>
<p:tagLst xmlns:p="http://schemas.openxmlformats.org/presentationml/2006/main">
  <p:tag name="KSO_WM_FULL_TEXT_BEAUTIFY_COPY_ID" val="33"/>
</p:tagLst>
</file>

<file path=ppt/tags/tag151.xml><?xml version="1.0" encoding="utf-8"?>
<p:tagLst xmlns:p="http://schemas.openxmlformats.org/presentationml/2006/main">
  <p:tag name="KSO_WM_FULL_TEXT_BEAUTIFY_COPY_ID" val="34"/>
</p:tagLst>
</file>

<file path=ppt/tags/tag152.xml><?xml version="1.0" encoding="utf-8"?>
<p:tagLst xmlns:p="http://schemas.openxmlformats.org/presentationml/2006/main">
  <p:tag name="KSO_WM_FULL_TEXT_BEAUTIFY_COPY_ID" val="36"/>
</p:tagLst>
</file>

<file path=ppt/tags/tag153.xml><?xml version="1.0" encoding="utf-8"?>
<p:tagLst xmlns:p="http://schemas.openxmlformats.org/presentationml/2006/main">
  <p:tag name="KSO_WM_FULL_TEXT_BEAUTIFY_COPY_ID" val="35"/>
</p:tagLst>
</file>

<file path=ppt/tags/tag154.xml><?xml version="1.0" encoding="utf-8"?>
<p:tagLst xmlns:p="http://schemas.openxmlformats.org/presentationml/2006/main">
  <p:tag name="KSO_WM_FULL_TEXT_BEAUTIFY_COPY_ID" val="4"/>
</p:tagLst>
</file>

<file path=ppt/tags/tag155.xml><?xml version="1.0" encoding="utf-8"?>
<p:tagLst xmlns:p="http://schemas.openxmlformats.org/presentationml/2006/main">
  <p:tag name="KSO_WM_FULL_TEXT_BEAUTIFY_COPY_ID" val="5"/>
</p:tagLst>
</file>

<file path=ppt/tags/tag156.xml><?xml version="1.0" encoding="utf-8"?>
<p:tagLst xmlns:p="http://schemas.openxmlformats.org/presentationml/2006/main">
  <p:tag name="KSO_WM_FULL_TEXT_BEAUTIFY_COPY_ID" val="14"/>
</p:tagLst>
</file>

<file path=ppt/tags/tag157.xml><?xml version="1.0" encoding="utf-8"?>
<p:tagLst xmlns:p="http://schemas.openxmlformats.org/presentationml/2006/main">
  <p:tag name="KSO_WM_FULL_TEXT_BEAUTIFY_COPY_ID" val="31"/>
</p:tagLst>
</file>

<file path=ppt/tags/tag158.xml><?xml version="1.0" encoding="utf-8"?>
<p:tagLst xmlns:p="http://schemas.openxmlformats.org/presentationml/2006/main">
  <p:tag name="KSO_WM_FULL_TEXT_BEAUTIFY_COPY_ID" val="33"/>
</p:tagLst>
</file>

<file path=ppt/tags/tag159.xml><?xml version="1.0" encoding="utf-8"?>
<p:tagLst xmlns:p="http://schemas.openxmlformats.org/presentationml/2006/main">
  <p:tag name="KSO_WM_FULL_TEXT_BEAUTIFY_COPY_ID" val="34"/>
</p:tagLst>
</file>

<file path=ppt/tags/tag16.xml><?xml version="1.0" encoding="utf-8"?>
<p:tagLst xmlns:p="http://schemas.openxmlformats.org/presentationml/2006/main">
  <p:tag name="KSO_WM_FULL_TEXT_BEAUTIFY_COPY_ID" val="34"/>
</p:tagLst>
</file>

<file path=ppt/tags/tag160.xml><?xml version="1.0" encoding="utf-8"?>
<p:tagLst xmlns:p="http://schemas.openxmlformats.org/presentationml/2006/main">
  <p:tag name="KSO_WM_FULL_TEXT_BEAUTIFY_COPY_ID" val="36"/>
</p:tagLst>
</file>

<file path=ppt/tags/tag161.xml><?xml version="1.0" encoding="utf-8"?>
<p:tagLst xmlns:p="http://schemas.openxmlformats.org/presentationml/2006/main">
  <p:tag name="KSO_WM_FULL_TEXT_BEAUTIFY_COPY_ID" val="35"/>
</p:tagLst>
</file>

<file path=ppt/tags/tag162.xml><?xml version="1.0" encoding="utf-8"?>
<p:tagLst xmlns:p="http://schemas.openxmlformats.org/presentationml/2006/main">
  <p:tag name="KSO_WM_FULL_TEXT_BEAUTIFY_COPY_ID" val="4"/>
</p:tagLst>
</file>

<file path=ppt/tags/tag163.xml><?xml version="1.0" encoding="utf-8"?>
<p:tagLst xmlns:p="http://schemas.openxmlformats.org/presentationml/2006/main">
  <p:tag name="KSO_WM_FULL_TEXT_BEAUTIFY_COPY_ID" val="2"/>
</p:tagLst>
</file>

<file path=ppt/tags/tag164.xml><?xml version="1.0" encoding="utf-8"?>
<p:tagLst xmlns:p="http://schemas.openxmlformats.org/presentationml/2006/main">
  <p:tag name="KSO_WM_FULL_TEXT_BEAUTIFY_COPY_ID" val="3"/>
</p:tagLst>
</file>

<file path=ppt/tags/tag165.xml><?xml version="1.0" encoding="utf-8"?>
<p:tagLst xmlns:p="http://schemas.openxmlformats.org/presentationml/2006/main">
  <p:tag name="KSO_WM_FULL_TEXT_BEAUTIFY_COPY_ID" val="31"/>
</p:tagLst>
</file>

<file path=ppt/tags/tag166.xml><?xml version="1.0" encoding="utf-8"?>
<p:tagLst xmlns:p="http://schemas.openxmlformats.org/presentationml/2006/main">
  <p:tag name="KSO_WM_FULL_TEXT_BEAUTIFY_COPY_ID" val="33"/>
</p:tagLst>
</file>

<file path=ppt/tags/tag167.xml><?xml version="1.0" encoding="utf-8"?>
<p:tagLst xmlns:p="http://schemas.openxmlformats.org/presentationml/2006/main">
  <p:tag name="KSO_WM_FULL_TEXT_BEAUTIFY_COPY_ID" val="34"/>
</p:tagLst>
</file>

<file path=ppt/tags/tag168.xml><?xml version="1.0" encoding="utf-8"?>
<p:tagLst xmlns:p="http://schemas.openxmlformats.org/presentationml/2006/main">
  <p:tag name="KSO_WM_FULL_TEXT_BEAUTIFY_COPY_ID" val="36"/>
</p:tagLst>
</file>

<file path=ppt/tags/tag169.xml><?xml version="1.0" encoding="utf-8"?>
<p:tagLst xmlns:p="http://schemas.openxmlformats.org/presentationml/2006/main">
  <p:tag name="KSO_WM_FULL_TEXT_BEAUTIFY_COPY_ID" val="35"/>
</p:tagLst>
</file>

<file path=ppt/tags/tag17.xml><?xml version="1.0" encoding="utf-8"?>
<p:tagLst xmlns:p="http://schemas.openxmlformats.org/presentationml/2006/main">
  <p:tag name="KSO_WM_FULL_TEXT_BEAUTIFY_COPY_ID" val="29"/>
</p:tagLst>
</file>

<file path=ppt/tags/tag170.xml><?xml version="1.0" encoding="utf-8"?>
<p:tagLst xmlns:p="http://schemas.openxmlformats.org/presentationml/2006/main">
  <p:tag name="KSO_WM_FULL_TEXT_BEAUTIFY_COPY_ID" val="4"/>
</p:tagLst>
</file>

<file path=ppt/tags/tag171.xml><?xml version="1.0" encoding="utf-8"?>
<p:tagLst xmlns:p="http://schemas.openxmlformats.org/presentationml/2006/main">
  <p:tag name="KSO_WM_FULL_TEXT_BEAUTIFY_COPY_ID" val="2"/>
</p:tagLst>
</file>

<file path=ppt/tags/tag172.xml><?xml version="1.0" encoding="utf-8"?>
<p:tagLst xmlns:p="http://schemas.openxmlformats.org/presentationml/2006/main">
  <p:tag name="KSO_WM_FULL_TEXT_BEAUTIFY_COPY_ID" val="3"/>
</p:tagLst>
</file>

<file path=ppt/tags/tag173.xml><?xml version="1.0" encoding="utf-8"?>
<p:tagLst xmlns:p="http://schemas.openxmlformats.org/presentationml/2006/main">
  <p:tag name="KSO_WM_FULL_TEXT_BEAUTIFY_COPY_ID" val="6"/>
</p:tagLst>
</file>

<file path=ppt/tags/tag174.xml><?xml version="1.0" encoding="utf-8"?>
<p:tagLst xmlns:p="http://schemas.openxmlformats.org/presentationml/2006/main">
  <p:tag name="KSO_WM_FULL_TEXT_BEAUTIFY_COPY_ID" val="16"/>
</p:tagLst>
</file>

<file path=ppt/tags/tag175.xml><?xml version="1.0" encoding="utf-8"?>
<p:tagLst xmlns:p="http://schemas.openxmlformats.org/presentationml/2006/main">
  <p:tag name="KSO_WM_FULL_TEXT_BEAUTIFY_COPY_ID" val="17"/>
</p:tagLst>
</file>

<file path=ppt/tags/tag176.xml><?xml version="1.0" encoding="utf-8"?>
<p:tagLst xmlns:p="http://schemas.openxmlformats.org/presentationml/2006/main">
  <p:tag name="KSO_WM_FULL_TEXT_BEAUTIFY_COPY_ID" val="31"/>
</p:tagLst>
</file>

<file path=ppt/tags/tag177.xml><?xml version="1.0" encoding="utf-8"?>
<p:tagLst xmlns:p="http://schemas.openxmlformats.org/presentationml/2006/main">
  <p:tag name="KSO_WM_FULL_TEXT_BEAUTIFY_COPY_ID" val="33"/>
</p:tagLst>
</file>

<file path=ppt/tags/tag178.xml><?xml version="1.0" encoding="utf-8"?>
<p:tagLst xmlns:p="http://schemas.openxmlformats.org/presentationml/2006/main">
  <p:tag name="KSO_WM_FULL_TEXT_BEAUTIFY_COPY_ID" val="34"/>
</p:tagLst>
</file>

<file path=ppt/tags/tag179.xml><?xml version="1.0" encoding="utf-8"?>
<p:tagLst xmlns:p="http://schemas.openxmlformats.org/presentationml/2006/main">
  <p:tag name="KSO_WM_FULL_TEXT_BEAUTIFY_COPY_ID" val="36"/>
</p:tagLst>
</file>

<file path=ppt/tags/tag18.xml><?xml version="1.0" encoding="utf-8"?>
<p:tagLst xmlns:p="http://schemas.openxmlformats.org/presentationml/2006/main">
  <p:tag name="KSO_WM_FULL_TEXT_BEAUTIFY_COPY_ID" val="30"/>
</p:tagLst>
</file>

<file path=ppt/tags/tag180.xml><?xml version="1.0" encoding="utf-8"?>
<p:tagLst xmlns:p="http://schemas.openxmlformats.org/presentationml/2006/main">
  <p:tag name="KSO_WM_FULL_TEXT_BEAUTIFY_COPY_ID" val="35"/>
</p:tagLst>
</file>

<file path=ppt/tags/tag181.xml><?xml version="1.0" encoding="utf-8"?>
<p:tagLst xmlns:p="http://schemas.openxmlformats.org/presentationml/2006/main">
  <p:tag name="KSO_WM_FULL_TEXT_BEAUTIFY_COPY_ID" val="4"/>
</p:tagLst>
</file>

<file path=ppt/tags/tag182.xml><?xml version="1.0" encoding="utf-8"?>
<p:tagLst xmlns:p="http://schemas.openxmlformats.org/presentationml/2006/main">
  <p:tag name="KSO_WM_FULL_TEXT_BEAUTIFY_COPY_ID" val="2"/>
</p:tagLst>
</file>

<file path=ppt/tags/tag183.xml><?xml version="1.0" encoding="utf-8"?>
<p:tagLst xmlns:p="http://schemas.openxmlformats.org/presentationml/2006/main">
  <p:tag name="KSO_WM_FULL_TEXT_BEAUTIFY_COPY_ID" val="18"/>
</p:tagLst>
</file>

<file path=ppt/tags/tag184.xml><?xml version="1.0" encoding="utf-8"?>
<p:tagLst xmlns:p="http://schemas.openxmlformats.org/presentationml/2006/main">
  <p:tag name="KSO_WM_FULL_TEXT_BEAUTIFY_COPY_ID" val="8"/>
</p:tagLst>
</file>

<file path=ppt/tags/tag185.xml><?xml version="1.0" encoding="utf-8"?>
<p:tagLst xmlns:p="http://schemas.openxmlformats.org/presentationml/2006/main">
  <p:tag name="KSO_WM_FULL_TEXT_BEAUTIFY_COPY_ID" val="9"/>
</p:tagLst>
</file>

<file path=ppt/tags/tag186.xml><?xml version="1.0" encoding="utf-8"?>
<p:tagLst xmlns:p="http://schemas.openxmlformats.org/presentationml/2006/main">
  <p:tag name="KSO_WM_FULL_TEXT_BEAUTIFY_COPY_ID" val="31"/>
</p:tagLst>
</file>

<file path=ppt/tags/tag187.xml><?xml version="1.0" encoding="utf-8"?>
<p:tagLst xmlns:p="http://schemas.openxmlformats.org/presentationml/2006/main">
  <p:tag name="KSO_WM_FULL_TEXT_BEAUTIFY_COPY_ID" val="33"/>
</p:tagLst>
</file>

<file path=ppt/tags/tag188.xml><?xml version="1.0" encoding="utf-8"?>
<p:tagLst xmlns:p="http://schemas.openxmlformats.org/presentationml/2006/main">
  <p:tag name="KSO_WM_FULL_TEXT_BEAUTIFY_COPY_ID" val="34"/>
</p:tagLst>
</file>

<file path=ppt/tags/tag189.xml><?xml version="1.0" encoding="utf-8"?>
<p:tagLst xmlns:p="http://schemas.openxmlformats.org/presentationml/2006/main">
  <p:tag name="KSO_WM_FULL_TEXT_BEAUTIFY_COPY_ID" val="36"/>
</p:tagLst>
</file>

<file path=ppt/tags/tag19.xml><?xml version="1.0" encoding="utf-8"?>
<p:tagLst xmlns:p="http://schemas.openxmlformats.org/presentationml/2006/main">
  <p:tag name="KSO_WM_FULL_TEXT_BEAUTIFY_COPY_ID" val="27"/>
</p:tagLst>
</file>

<file path=ppt/tags/tag190.xml><?xml version="1.0" encoding="utf-8"?>
<p:tagLst xmlns:p="http://schemas.openxmlformats.org/presentationml/2006/main">
  <p:tag name="KSO_WM_FULL_TEXT_BEAUTIFY_COPY_ID" val="35"/>
</p:tagLst>
</file>

<file path=ppt/tags/tag191.xml><?xml version="1.0" encoding="utf-8"?>
<p:tagLst xmlns:p="http://schemas.openxmlformats.org/presentationml/2006/main">
  <p:tag name="KSO_WM_FULL_TEXT_BEAUTIFY_COPY_ID" val="4"/>
</p:tagLst>
</file>

<file path=ppt/tags/tag192.xml><?xml version="1.0" encoding="utf-8"?>
<p:tagLst xmlns:p="http://schemas.openxmlformats.org/presentationml/2006/main">
  <p:tag name="KSO_WM_FULL_TEXT_BEAUTIFY_COPY_ID" val="2"/>
</p:tagLst>
</file>

<file path=ppt/tags/tag193.xml><?xml version="1.0" encoding="utf-8"?>
<p:tagLst xmlns:p="http://schemas.openxmlformats.org/presentationml/2006/main">
  <p:tag name="KSO_WM_FULL_TEXT_BEAUTIFY_COPY_ID" val="8"/>
</p:tagLst>
</file>

<file path=ppt/tags/tag194.xml><?xml version="1.0" encoding="utf-8"?>
<p:tagLst xmlns:p="http://schemas.openxmlformats.org/presentationml/2006/main">
  <p:tag name="KSO_WM_FULL_TEXT_BEAUTIFY_COPY_ID" val="14"/>
</p:tagLst>
</file>

<file path=ppt/tags/tag195.xml><?xml version="1.0" encoding="utf-8"?>
<p:tagLst xmlns:p="http://schemas.openxmlformats.org/presentationml/2006/main">
  <p:tag name="KSO_WM_FULL_TEXT_BEAUTIFY_COPY_ID" val="15"/>
</p:tagLst>
</file>

<file path=ppt/tags/tag196.xml><?xml version="1.0" encoding="utf-8"?>
<p:tagLst xmlns:p="http://schemas.openxmlformats.org/presentationml/2006/main">
  <p:tag name="KSO_WM_FULL_TEXT_BEAUTIFY_COPY_ID" val="16"/>
</p:tagLst>
</file>

<file path=ppt/tags/tag197.xml><?xml version="1.0" encoding="utf-8"?>
<p:tagLst xmlns:p="http://schemas.openxmlformats.org/presentationml/2006/main">
  <p:tag name="KSO_WM_FULL_TEXT_BEAUTIFY_COPY_ID" val="17"/>
</p:tagLst>
</file>

<file path=ppt/tags/tag198.xml><?xml version="1.0" encoding="utf-8"?>
<p:tagLst xmlns:p="http://schemas.openxmlformats.org/presentationml/2006/main">
  <p:tag name="KSO_WM_FULL_TEXT_BEAUTIFY_COPY_ID" val="31"/>
</p:tagLst>
</file>

<file path=ppt/tags/tag199.xml><?xml version="1.0" encoding="utf-8"?>
<p:tagLst xmlns:p="http://schemas.openxmlformats.org/presentationml/2006/main">
  <p:tag name="KSO_WM_FULL_TEXT_BEAUTIFY_COPY_ID" val="33"/>
</p:tagLst>
</file>

<file path=ppt/tags/tag2.xml><?xml version="1.0" encoding="utf-8"?>
<p:tagLst xmlns:p="http://schemas.openxmlformats.org/presentationml/2006/main">
  <p:tag name="KSO_WM_FULL_TEXT_BEAUTIFY_COPY_ID" val="6"/>
</p:tagLst>
</file>

<file path=ppt/tags/tag20.xml><?xml version="1.0" encoding="utf-8"?>
<p:tagLst xmlns:p="http://schemas.openxmlformats.org/presentationml/2006/main">
  <p:tag name="KSO_WM_FULL_TEXT_BEAUTIFY_COPY_ID" val="35"/>
</p:tagLst>
</file>

<file path=ppt/tags/tag200.xml><?xml version="1.0" encoding="utf-8"?>
<p:tagLst xmlns:p="http://schemas.openxmlformats.org/presentationml/2006/main">
  <p:tag name="KSO_WM_FULL_TEXT_BEAUTIFY_COPY_ID" val="34"/>
</p:tagLst>
</file>

<file path=ppt/tags/tag201.xml><?xml version="1.0" encoding="utf-8"?>
<p:tagLst xmlns:p="http://schemas.openxmlformats.org/presentationml/2006/main">
  <p:tag name="KSO_WM_FULL_TEXT_BEAUTIFY_COPY_ID" val="36"/>
</p:tagLst>
</file>

<file path=ppt/tags/tag202.xml><?xml version="1.0" encoding="utf-8"?>
<p:tagLst xmlns:p="http://schemas.openxmlformats.org/presentationml/2006/main">
  <p:tag name="KSO_WM_FULL_TEXT_BEAUTIFY_COPY_ID" val="35"/>
</p:tagLst>
</file>

<file path=ppt/tags/tag203.xml><?xml version="1.0" encoding="utf-8"?>
<p:tagLst xmlns:p="http://schemas.openxmlformats.org/presentationml/2006/main">
  <p:tag name="KSO_WM_FULL_TEXT_BEAUTIFY_COPY_ID" val="4"/>
</p:tagLst>
</file>

<file path=ppt/tags/tag204.xml><?xml version="1.0" encoding="utf-8"?>
<p:tagLst xmlns:p="http://schemas.openxmlformats.org/presentationml/2006/main">
  <p:tag name="KSO_WM_FULL_TEXT_BEAUTIFY_COPY_ID" val="2"/>
</p:tagLst>
</file>

<file path=ppt/tags/tag205.xml><?xml version="1.0" encoding="utf-8"?>
<p:tagLst xmlns:p="http://schemas.openxmlformats.org/presentationml/2006/main">
  <p:tag name="KSO_WM_FULL_TEXT_BEAUTIFY_COPY_ID" val="8"/>
</p:tagLst>
</file>

<file path=ppt/tags/tag206.xml><?xml version="1.0" encoding="utf-8"?>
<p:tagLst xmlns:p="http://schemas.openxmlformats.org/presentationml/2006/main">
  <p:tag name="KSO_WM_FULL_TEXT_BEAUTIFY_COPY_ID" val="9220"/>
</p:tagLst>
</file>

<file path=ppt/tags/tag207.xml><?xml version="1.0" encoding="utf-8"?>
<p:tagLst xmlns:p="http://schemas.openxmlformats.org/presentationml/2006/main">
  <p:tag name="KSO_WM_FULL_TEXT_BEAUTIFY_COPY_ID" val="20"/>
</p:tagLst>
</file>

<file path=ppt/tags/tag208.xml><?xml version="1.0" encoding="utf-8"?>
<p:tagLst xmlns:p="http://schemas.openxmlformats.org/presentationml/2006/main">
  <p:tag name="KSO_WM_FULL_TEXT_BEAUTIFY_COPY_ID" val="22"/>
</p:tagLst>
</file>

<file path=ppt/tags/tag209.xml><?xml version="1.0" encoding="utf-8"?>
<p:tagLst xmlns:p="http://schemas.openxmlformats.org/presentationml/2006/main">
  <p:tag name="KSO_WM_FULL_TEXT_BEAUTIFY_COPY_ID" val="14"/>
</p:tagLst>
</file>

<file path=ppt/tags/tag21.xml><?xml version="1.0" encoding="utf-8"?>
<p:tagLst xmlns:p="http://schemas.openxmlformats.org/presentationml/2006/main">
  <p:tag name="KSO_WM_FULL_TEXT_BEAUTIFY_COPY_ID" val="55"/>
</p:tagLst>
</file>

<file path=ppt/tags/tag210.xml><?xml version="1.0" encoding="utf-8"?>
<p:tagLst xmlns:p="http://schemas.openxmlformats.org/presentationml/2006/main">
  <p:tag name="KSO_WM_FULL_TEXT_BEAUTIFY_COPY_ID" val="16"/>
</p:tagLst>
</file>

<file path=ppt/tags/tag211.xml><?xml version="1.0" encoding="utf-8"?>
<p:tagLst xmlns:p="http://schemas.openxmlformats.org/presentationml/2006/main">
  <p:tag name="KSO_WM_FULL_TEXT_BEAUTIFY_COPY_ID" val="17"/>
</p:tagLst>
</file>

<file path=ppt/tags/tag212.xml><?xml version="1.0" encoding="utf-8"?>
<p:tagLst xmlns:p="http://schemas.openxmlformats.org/presentationml/2006/main">
  <p:tag name="KSO_WM_FULL_TEXT_BEAUTIFY_COPY_ID" val="19"/>
</p:tagLst>
</file>

<file path=ppt/tags/tag213.xml><?xml version="1.0" encoding="utf-8"?>
<p:tagLst xmlns:p="http://schemas.openxmlformats.org/presentationml/2006/main">
  <p:tag name="KSO_WM_FULL_TEXT_BEAUTIFY_COPY_ID" val="21"/>
</p:tagLst>
</file>

<file path=ppt/tags/tag214.xml><?xml version="1.0" encoding="utf-8"?>
<p:tagLst xmlns:p="http://schemas.openxmlformats.org/presentationml/2006/main">
  <p:tag name="KSO_WM_FULL_TEXT_BEAUTIFY_COPY_ID" val="10"/>
</p:tagLst>
</file>

<file path=ppt/tags/tag215.xml><?xml version="1.0" encoding="utf-8"?>
<p:tagLst xmlns:p="http://schemas.openxmlformats.org/presentationml/2006/main">
  <p:tag name="KSO_WM_FULL_TEXT_BEAUTIFY_COPY_ID" val="9"/>
</p:tagLst>
</file>

<file path=ppt/tags/tag216.xml><?xml version="1.0" encoding="utf-8"?>
<p:tagLst xmlns:p="http://schemas.openxmlformats.org/presentationml/2006/main">
  <p:tag name="KSO_WM_FULL_TEXT_BEAUTIFY_COPY_ID" val="50"/>
</p:tagLst>
</file>

<file path=ppt/tags/tag217.xml><?xml version="1.0" encoding="utf-8"?>
<p:tagLst xmlns:p="http://schemas.openxmlformats.org/presentationml/2006/main">
  <p:tag name="KSO_WM_FULL_TEXT_BEAUTIFY_COPY_ID" val="51"/>
</p:tagLst>
</file>

<file path=ppt/tags/tag218.xml><?xml version="1.0" encoding="utf-8"?>
<p:tagLst xmlns:p="http://schemas.openxmlformats.org/presentationml/2006/main">
  <p:tag name="KSO_WM_FULL_TEXT_BEAUTIFY_COPY_ID" val="47"/>
</p:tagLst>
</file>

<file path=ppt/tags/tag219.xml><?xml version="1.0" encoding="utf-8"?>
<p:tagLst xmlns:p="http://schemas.openxmlformats.org/presentationml/2006/main">
  <p:tag name="KSO_WM_FULL_TEXT_BEAUTIFY_COPY_ID" val="2"/>
</p:tagLst>
</file>

<file path=ppt/tags/tag22.xml><?xml version="1.0" encoding="utf-8"?>
<p:tagLst xmlns:p="http://schemas.openxmlformats.org/presentationml/2006/main">
  <p:tag name="KSO_WM_FULL_TEXT_BEAUTIFY_COPY_ID" val="56"/>
</p:tagLst>
</file>

<file path=ppt/tags/tag220.xml><?xml version="1.0" encoding="utf-8"?>
<p:tagLst xmlns:p="http://schemas.openxmlformats.org/presentationml/2006/main">
  <p:tag name="KSO_WM_FULL_TEXT_BEAUTIFY_COPY_ID" val="31"/>
</p:tagLst>
</file>

<file path=ppt/tags/tag221.xml><?xml version="1.0" encoding="utf-8"?>
<p:tagLst xmlns:p="http://schemas.openxmlformats.org/presentationml/2006/main">
  <p:tag name="KSO_WM_FULL_TEXT_BEAUTIFY_COPY_ID" val="33"/>
</p:tagLst>
</file>

<file path=ppt/tags/tag222.xml><?xml version="1.0" encoding="utf-8"?>
<p:tagLst xmlns:p="http://schemas.openxmlformats.org/presentationml/2006/main">
  <p:tag name="KSO_WM_FULL_TEXT_BEAUTIFY_COPY_ID" val="34"/>
</p:tagLst>
</file>

<file path=ppt/tags/tag223.xml><?xml version="1.0" encoding="utf-8"?>
<p:tagLst xmlns:p="http://schemas.openxmlformats.org/presentationml/2006/main">
  <p:tag name="KSO_WM_FULL_TEXT_BEAUTIFY_COPY_ID" val="36"/>
</p:tagLst>
</file>

<file path=ppt/tags/tag224.xml><?xml version="1.0" encoding="utf-8"?>
<p:tagLst xmlns:p="http://schemas.openxmlformats.org/presentationml/2006/main">
  <p:tag name="KSO_WM_FULL_TEXT_BEAUTIFY_COPY_ID" val="35"/>
</p:tagLst>
</file>

<file path=ppt/tags/tag225.xml><?xml version="1.0" encoding="utf-8"?>
<p:tagLst xmlns:p="http://schemas.openxmlformats.org/presentationml/2006/main">
  <p:tag name="KSO_WM_FULL_TEXT_BEAUTIFY_COPY_ID" val="4"/>
</p:tagLst>
</file>

<file path=ppt/tags/tag226.xml><?xml version="1.0" encoding="utf-8"?>
<p:tagLst xmlns:p="http://schemas.openxmlformats.org/presentationml/2006/main">
  <p:tag name="KSO_WM_FULL_TEXT_BEAUTIFY_COPY_ID" val="2"/>
</p:tagLst>
</file>

<file path=ppt/tags/tag227.xml><?xml version="1.0" encoding="utf-8"?>
<p:tagLst xmlns:p="http://schemas.openxmlformats.org/presentationml/2006/main">
  <p:tag name="KSO_WM_FULL_TEXT_BEAUTIFY_COPY_ID" val="8"/>
</p:tagLst>
</file>

<file path=ppt/tags/tag228.xml><?xml version="1.0" encoding="utf-8"?>
<p:tagLst xmlns:p="http://schemas.openxmlformats.org/presentationml/2006/main">
  <p:tag name="KSO_WM_FULL_TEXT_BEAUTIFY_COPY_ID" val="18"/>
</p:tagLst>
</file>

<file path=ppt/tags/tag229.xml><?xml version="1.0" encoding="utf-8"?>
<p:tagLst xmlns:p="http://schemas.openxmlformats.org/presentationml/2006/main">
  <p:tag name="KSO_WM_FULL_TEXT_BEAUTIFY_COPY_ID" val="31"/>
</p:tagLst>
</file>

<file path=ppt/tags/tag23.xml><?xml version="1.0" encoding="utf-8"?>
<p:tagLst xmlns:p="http://schemas.openxmlformats.org/presentationml/2006/main">
  <p:tag name="KSO_WM_FULL_TEXT_BEAUTIFY_COPY_ID" val="57"/>
</p:tagLst>
</file>

<file path=ppt/tags/tag230.xml><?xml version="1.0" encoding="utf-8"?>
<p:tagLst xmlns:p="http://schemas.openxmlformats.org/presentationml/2006/main">
  <p:tag name="KSO_WM_FULL_TEXT_BEAUTIFY_COPY_ID" val="33"/>
</p:tagLst>
</file>

<file path=ppt/tags/tag231.xml><?xml version="1.0" encoding="utf-8"?>
<p:tagLst xmlns:p="http://schemas.openxmlformats.org/presentationml/2006/main">
  <p:tag name="KSO_WM_FULL_TEXT_BEAUTIFY_COPY_ID" val="34"/>
</p:tagLst>
</file>

<file path=ppt/tags/tag232.xml><?xml version="1.0" encoding="utf-8"?>
<p:tagLst xmlns:p="http://schemas.openxmlformats.org/presentationml/2006/main">
  <p:tag name="KSO_WM_FULL_TEXT_BEAUTIFY_COPY_ID" val="36"/>
</p:tagLst>
</file>

<file path=ppt/tags/tag233.xml><?xml version="1.0" encoding="utf-8"?>
<p:tagLst xmlns:p="http://schemas.openxmlformats.org/presentationml/2006/main">
  <p:tag name="KSO_WM_FULL_TEXT_BEAUTIFY_COPY_ID" val="35"/>
</p:tagLst>
</file>

<file path=ppt/tags/tag234.xml><?xml version="1.0" encoding="utf-8"?>
<p:tagLst xmlns:p="http://schemas.openxmlformats.org/presentationml/2006/main">
  <p:tag name="KSO_WM_FULL_TEXT_BEAUTIFY_COPY_ID" val="4"/>
</p:tagLst>
</file>

<file path=ppt/tags/tag235.xml><?xml version="1.0" encoding="utf-8"?>
<p:tagLst xmlns:p="http://schemas.openxmlformats.org/presentationml/2006/main">
  <p:tag name="KSO_WM_FULL_TEXT_BEAUTIFY_COPY_ID" val="2"/>
</p:tagLst>
</file>

<file path=ppt/tags/tag236.xml><?xml version="1.0" encoding="utf-8"?>
<p:tagLst xmlns:p="http://schemas.openxmlformats.org/presentationml/2006/main">
  <p:tag name="KSO_WM_FULL_TEXT_BEAUTIFY_COPY_ID" val="8"/>
</p:tagLst>
</file>

<file path=ppt/tags/tag237.xml><?xml version="1.0" encoding="utf-8"?>
<p:tagLst xmlns:p="http://schemas.openxmlformats.org/presentationml/2006/main">
  <p:tag name="KSO_WM_FULL_TEXT_BEAUTIFY_COPY_ID" val="12"/>
</p:tagLst>
</file>

<file path=ppt/tags/tag238.xml><?xml version="1.0" encoding="utf-8"?>
<p:tagLst xmlns:p="http://schemas.openxmlformats.org/presentationml/2006/main">
  <p:tag name="KSO_WM_FULL_TEXT_BEAUTIFY_COPY_ID" val="2"/>
</p:tagLst>
</file>

<file path=ppt/tags/tag239.xml><?xml version="1.0" encoding="utf-8"?>
<p:tagLst xmlns:p="http://schemas.openxmlformats.org/presentationml/2006/main">
  <p:tag name="KSO_WM_FULL_TEXT_BEAUTIFY_COPY_ID" val="3"/>
</p:tagLst>
</file>

<file path=ppt/tags/tag24.xml><?xml version="1.0" encoding="utf-8"?>
<p:tagLst xmlns:p="http://schemas.openxmlformats.org/presentationml/2006/main">
  <p:tag name="KSO_WM_FULL_TEXT_BEAUTIFY_COPY_ID" val="58"/>
</p:tagLst>
</file>

<file path=ppt/tags/tag240.xml><?xml version="1.0" encoding="utf-8"?>
<p:tagLst xmlns:p="http://schemas.openxmlformats.org/presentationml/2006/main">
  <p:tag name="KSO_WM_FULL_TEXT_BEAUTIFY_COPY_ID" val="7"/>
</p:tagLst>
</file>

<file path=ppt/tags/tag241.xml><?xml version="1.0" encoding="utf-8"?>
<p:tagLst xmlns:p="http://schemas.openxmlformats.org/presentationml/2006/main">
  <p:tag name="ISPRING_PRESENTATION_TITLE" val="PowerPoint Template"/>
</p:tagLst>
</file>

<file path=ppt/tags/tag25.xml><?xml version="1.0" encoding="utf-8"?>
<p:tagLst xmlns:p="http://schemas.openxmlformats.org/presentationml/2006/main">
  <p:tag name="KSO_WM_FULL_TEXT_BEAUTIFY_COPY_ID" val="60"/>
</p:tagLst>
</file>

<file path=ppt/tags/tag26.xml><?xml version="1.0" encoding="utf-8"?>
<p:tagLst xmlns:p="http://schemas.openxmlformats.org/presentationml/2006/main">
  <p:tag name="KSO_WM_FULL_TEXT_BEAUTIFY_COPY_ID" val="61"/>
</p:tagLst>
</file>

<file path=ppt/tags/tag27.xml><?xml version="1.0" encoding="utf-8"?>
<p:tagLst xmlns:p="http://schemas.openxmlformats.org/presentationml/2006/main">
  <p:tag name="KSO_WM_FULL_TEXT_BEAUTIFY_COPY_ID" val="62"/>
</p:tagLst>
</file>

<file path=ppt/tags/tag28.xml><?xml version="1.0" encoding="utf-8"?>
<p:tagLst xmlns:p="http://schemas.openxmlformats.org/presentationml/2006/main">
  <p:tag name="KSO_WM_FULL_TEXT_BEAUTIFY_COPY_ID" val="63"/>
</p:tagLst>
</file>

<file path=ppt/tags/tag29.xml><?xml version="1.0" encoding="utf-8"?>
<p:tagLst xmlns:p="http://schemas.openxmlformats.org/presentationml/2006/main">
  <p:tag name="KSO_WM_FULL_TEXT_BEAUTIFY_COPY_ID" val="10"/>
</p:tagLst>
</file>

<file path=ppt/tags/tag3.xml><?xml version="1.0" encoding="utf-8"?>
<p:tagLst xmlns:p="http://schemas.openxmlformats.org/presentationml/2006/main">
  <p:tag name="KSO_WM_FULL_TEXT_BEAUTIFY_COPY_ID" val="7"/>
</p:tagLst>
</file>

<file path=ppt/tags/tag30.xml><?xml version="1.0" encoding="utf-8"?>
<p:tagLst xmlns:p="http://schemas.openxmlformats.org/presentationml/2006/main">
  <p:tag name="KSO_WM_FULL_TEXT_BEAUTIFY_COPY_ID" val="9"/>
</p:tagLst>
</file>

<file path=ppt/tags/tag31.xml><?xml version="1.0" encoding="utf-8"?>
<p:tagLst xmlns:p="http://schemas.openxmlformats.org/presentationml/2006/main">
  <p:tag name="KSO_WM_FULL_TEXT_BEAUTIFY_COPY_ID" val="50"/>
</p:tagLst>
</file>

<file path=ppt/tags/tag32.xml><?xml version="1.0" encoding="utf-8"?>
<p:tagLst xmlns:p="http://schemas.openxmlformats.org/presentationml/2006/main">
  <p:tag name="KSO_WM_FULL_TEXT_BEAUTIFY_COPY_ID" val="51"/>
</p:tagLst>
</file>

<file path=ppt/tags/tag33.xml><?xml version="1.0" encoding="utf-8"?>
<p:tagLst xmlns:p="http://schemas.openxmlformats.org/presentationml/2006/main">
  <p:tag name="KSO_WM_FULL_TEXT_BEAUTIFY_COPY_ID" val="47"/>
</p:tagLst>
</file>

<file path=ppt/tags/tag34.xml><?xml version="1.0" encoding="utf-8"?>
<p:tagLst xmlns:p="http://schemas.openxmlformats.org/presentationml/2006/main">
  <p:tag name="KSO_WM_FULL_TEXT_BEAUTIFY_COPY_ID" val="2"/>
</p:tagLst>
</file>

<file path=ppt/tags/tag35.xml><?xml version="1.0" encoding="utf-8"?>
<p:tagLst xmlns:p="http://schemas.openxmlformats.org/presentationml/2006/main">
  <p:tag name="KSO_WM_FULL_TEXT_BEAUTIFY_COPY_ID" val="31"/>
</p:tagLst>
</file>

<file path=ppt/tags/tag36.xml><?xml version="1.0" encoding="utf-8"?>
<p:tagLst xmlns:p="http://schemas.openxmlformats.org/presentationml/2006/main">
  <p:tag name="KSO_WM_FULL_TEXT_BEAUTIFY_COPY_ID" val="33"/>
</p:tagLst>
</file>

<file path=ppt/tags/tag37.xml><?xml version="1.0" encoding="utf-8"?>
<p:tagLst xmlns:p="http://schemas.openxmlformats.org/presentationml/2006/main">
  <p:tag name="KSO_WM_FULL_TEXT_BEAUTIFY_COPY_ID" val="34"/>
</p:tagLst>
</file>

<file path=ppt/tags/tag38.xml><?xml version="1.0" encoding="utf-8"?>
<p:tagLst xmlns:p="http://schemas.openxmlformats.org/presentationml/2006/main">
  <p:tag name="KSO_WM_FULL_TEXT_BEAUTIFY_COPY_ID" val="36"/>
</p:tagLst>
</file>

<file path=ppt/tags/tag39.xml><?xml version="1.0" encoding="utf-8"?>
<p:tagLst xmlns:p="http://schemas.openxmlformats.org/presentationml/2006/main">
  <p:tag name="KSO_WM_FULL_TEXT_BEAUTIFY_COPY_ID" val="39"/>
</p:tagLst>
</file>

<file path=ppt/tags/tag4.xml><?xml version="1.0" encoding="utf-8"?>
<p:tagLst xmlns:p="http://schemas.openxmlformats.org/presentationml/2006/main">
  <p:tag name="KSO_WM_FULL_TEXT_BEAUTIFY_COPY_ID" val="8"/>
</p:tagLst>
</file>

<file path=ppt/tags/tag40.xml><?xml version="1.0" encoding="utf-8"?>
<p:tagLst xmlns:p="http://schemas.openxmlformats.org/presentationml/2006/main">
  <p:tag name="KSO_WM_FULL_TEXT_BEAUTIFY_COPY_ID" val="11"/>
</p:tagLst>
</file>

<file path=ppt/tags/tag41.xml><?xml version="1.0" encoding="utf-8"?>
<p:tagLst xmlns:p="http://schemas.openxmlformats.org/presentationml/2006/main">
  <p:tag name="KSO_WM_FULL_TEXT_BEAUTIFY_COPY_ID" val="31"/>
</p:tagLst>
</file>

<file path=ppt/tags/tag42.xml><?xml version="1.0" encoding="utf-8"?>
<p:tagLst xmlns:p="http://schemas.openxmlformats.org/presentationml/2006/main">
  <p:tag name="KSO_WM_FULL_TEXT_BEAUTIFY_COPY_ID" val="33"/>
</p:tagLst>
</file>

<file path=ppt/tags/tag43.xml><?xml version="1.0" encoding="utf-8"?>
<p:tagLst xmlns:p="http://schemas.openxmlformats.org/presentationml/2006/main">
  <p:tag name="KSO_WM_FULL_TEXT_BEAUTIFY_COPY_ID" val="34"/>
</p:tagLst>
</file>

<file path=ppt/tags/tag44.xml><?xml version="1.0" encoding="utf-8"?>
<p:tagLst xmlns:p="http://schemas.openxmlformats.org/presentationml/2006/main">
  <p:tag name="KSO_WM_FULL_TEXT_BEAUTIFY_COPY_ID" val="36"/>
</p:tagLst>
</file>

<file path=ppt/tags/tag45.xml><?xml version="1.0" encoding="utf-8"?>
<p:tagLst xmlns:p="http://schemas.openxmlformats.org/presentationml/2006/main">
  <p:tag name="KSO_WM_FULL_TEXT_BEAUTIFY_COPY_ID" val="39"/>
</p:tagLst>
</file>

<file path=ppt/tags/tag46.xml><?xml version="1.0" encoding="utf-8"?>
<p:tagLst xmlns:p="http://schemas.openxmlformats.org/presentationml/2006/main">
  <p:tag name="KSO_WM_FULL_TEXT_BEAUTIFY_COPY_ID" val="3"/>
</p:tagLst>
</file>

<file path=ppt/tags/tag47.xml><?xml version="1.0" encoding="utf-8"?>
<p:tagLst xmlns:p="http://schemas.openxmlformats.org/presentationml/2006/main">
  <p:tag name="KSO_WM_FULL_TEXT_BEAUTIFY_COPY_ID" val="4"/>
</p:tagLst>
</file>

<file path=ppt/tags/tag48.xml><?xml version="1.0" encoding="utf-8"?>
<p:tagLst xmlns:p="http://schemas.openxmlformats.org/presentationml/2006/main">
  <p:tag name="KSO_WM_FULL_TEXT_BEAUTIFY_COPY_ID" val="19"/>
</p:tagLst>
</file>

<file path=ppt/tags/tag49.xml><?xml version="1.0" encoding="utf-8"?>
<p:tagLst xmlns:p="http://schemas.openxmlformats.org/presentationml/2006/main">
  <p:tag name="KSO_WM_FULL_TEXT_BEAUTIFY_COPY_ID" val="21"/>
</p:tagLst>
</file>

<file path=ppt/tags/tag5.xml><?xml version="1.0" encoding="utf-8"?>
<p:tagLst xmlns:p="http://schemas.openxmlformats.org/presentationml/2006/main">
  <p:tag name="KSO_WM_FULL_TEXT_BEAUTIFY_COPY_ID" val="19"/>
</p:tagLst>
</file>

<file path=ppt/tags/tag50.xml><?xml version="1.0" encoding="utf-8"?>
<p:tagLst xmlns:p="http://schemas.openxmlformats.org/presentationml/2006/main">
  <p:tag name="KSO_WM_FULL_TEXT_BEAUTIFY_COPY_ID" val="22"/>
</p:tagLst>
</file>

<file path=ppt/tags/tag51.xml><?xml version="1.0" encoding="utf-8"?>
<p:tagLst xmlns:p="http://schemas.openxmlformats.org/presentationml/2006/main">
  <p:tag name="KSO_WM_FULL_TEXT_BEAUTIFY_COPY_ID" val="24"/>
</p:tagLst>
</file>

<file path=ppt/tags/tag52.xml><?xml version="1.0" encoding="utf-8"?>
<p:tagLst xmlns:p="http://schemas.openxmlformats.org/presentationml/2006/main">
  <p:tag name="KSO_WM_FULL_TEXT_BEAUTIFY_COPY_ID" val="25"/>
</p:tagLst>
</file>

<file path=ppt/tags/tag53.xml><?xml version="1.0" encoding="utf-8"?>
<p:tagLst xmlns:p="http://schemas.openxmlformats.org/presentationml/2006/main">
  <p:tag name="KSO_WM_FULL_TEXT_BEAUTIFY_COPY_ID" val="27"/>
</p:tagLst>
</file>

<file path=ppt/tags/tag54.xml><?xml version="1.0" encoding="utf-8"?>
<p:tagLst xmlns:p="http://schemas.openxmlformats.org/presentationml/2006/main">
  <p:tag name="KSO_WM_FULL_TEXT_BEAUTIFY_COPY_ID" val="28"/>
</p:tagLst>
</file>

<file path=ppt/tags/tag55.xml><?xml version="1.0" encoding="utf-8"?>
<p:tagLst xmlns:p="http://schemas.openxmlformats.org/presentationml/2006/main">
  <p:tag name="KSO_WM_FULL_TEXT_BEAUTIFY_COPY_ID" val="10"/>
</p:tagLst>
</file>

<file path=ppt/tags/tag56.xml><?xml version="1.0" encoding="utf-8"?>
<p:tagLst xmlns:p="http://schemas.openxmlformats.org/presentationml/2006/main">
  <p:tag name="KSO_WM_FULL_TEXT_BEAUTIFY_COPY_ID" val="9"/>
</p:tagLst>
</file>

<file path=ppt/tags/tag57.xml><?xml version="1.0" encoding="utf-8"?>
<p:tagLst xmlns:p="http://schemas.openxmlformats.org/presentationml/2006/main">
  <p:tag name="KSO_WM_FULL_TEXT_BEAUTIFY_COPY_ID" val="50"/>
</p:tagLst>
</file>

<file path=ppt/tags/tag58.xml><?xml version="1.0" encoding="utf-8"?>
<p:tagLst xmlns:p="http://schemas.openxmlformats.org/presentationml/2006/main">
  <p:tag name="KSO_WM_FULL_TEXT_BEAUTIFY_COPY_ID" val="51"/>
</p:tagLst>
</file>

<file path=ppt/tags/tag59.xml><?xml version="1.0" encoding="utf-8"?>
<p:tagLst xmlns:p="http://schemas.openxmlformats.org/presentationml/2006/main">
  <p:tag name="KSO_WM_FULL_TEXT_BEAUTIFY_COPY_ID" val="47"/>
</p:tagLst>
</file>

<file path=ppt/tags/tag6.xml><?xml version="1.0" encoding="utf-8"?>
<p:tagLst xmlns:p="http://schemas.openxmlformats.org/presentationml/2006/main">
  <p:tag name="KSO_WM_FULL_TEXT_BEAUTIFY_COPY_ID" val="20"/>
</p:tagLst>
</file>

<file path=ppt/tags/tag60.xml><?xml version="1.0" encoding="utf-8"?>
<p:tagLst xmlns:p="http://schemas.openxmlformats.org/presentationml/2006/main">
  <p:tag name="KSO_WM_FULL_TEXT_BEAUTIFY_COPY_ID" val="2"/>
</p:tagLst>
</file>

<file path=ppt/tags/tag61.xml><?xml version="1.0" encoding="utf-8"?>
<p:tagLst xmlns:p="http://schemas.openxmlformats.org/presentationml/2006/main">
  <p:tag name="KSO_WM_FULL_TEXT_BEAUTIFY_COPY_ID" val="31"/>
</p:tagLst>
</file>

<file path=ppt/tags/tag62.xml><?xml version="1.0" encoding="utf-8"?>
<p:tagLst xmlns:p="http://schemas.openxmlformats.org/presentationml/2006/main">
  <p:tag name="KSO_WM_FULL_TEXT_BEAUTIFY_COPY_ID" val="33"/>
</p:tagLst>
</file>

<file path=ppt/tags/tag63.xml><?xml version="1.0" encoding="utf-8"?>
<p:tagLst xmlns:p="http://schemas.openxmlformats.org/presentationml/2006/main">
  <p:tag name="KSO_WM_FULL_TEXT_BEAUTIFY_COPY_ID" val="34"/>
</p:tagLst>
</file>

<file path=ppt/tags/tag64.xml><?xml version="1.0" encoding="utf-8"?>
<p:tagLst xmlns:p="http://schemas.openxmlformats.org/presentationml/2006/main">
  <p:tag name="KSO_WM_FULL_TEXT_BEAUTIFY_COPY_ID" val="36"/>
</p:tagLst>
</file>

<file path=ppt/tags/tag65.xml><?xml version="1.0" encoding="utf-8"?>
<p:tagLst xmlns:p="http://schemas.openxmlformats.org/presentationml/2006/main">
  <p:tag name="KSO_WM_FULL_TEXT_BEAUTIFY_COPY_ID" val="35"/>
</p:tagLst>
</file>

<file path=ppt/tags/tag66.xml><?xml version="1.0" encoding="utf-8"?>
<p:tagLst xmlns:p="http://schemas.openxmlformats.org/presentationml/2006/main">
  <p:tag name="KSO_WM_FULL_TEXT_BEAUTIFY_COPY_ID" val="2"/>
</p:tagLst>
</file>

<file path=ppt/tags/tag67.xml><?xml version="1.0" encoding="utf-8"?>
<p:tagLst xmlns:p="http://schemas.openxmlformats.org/presentationml/2006/main">
  <p:tag name="KSO_WM_FULL_TEXT_BEAUTIFY_COPY_ID" val="5122"/>
</p:tagLst>
</file>

<file path=ppt/tags/tag68.xml><?xml version="1.0" encoding="utf-8"?>
<p:tagLst xmlns:p="http://schemas.openxmlformats.org/presentationml/2006/main">
  <p:tag name="KSO_WM_FULL_TEXT_BEAUTIFY_COPY_ID" val="31"/>
</p:tagLst>
</file>

<file path=ppt/tags/tag69.xml><?xml version="1.0" encoding="utf-8"?>
<p:tagLst xmlns:p="http://schemas.openxmlformats.org/presentationml/2006/main">
  <p:tag name="KSO_WM_FULL_TEXT_BEAUTIFY_COPY_ID" val="33"/>
</p:tagLst>
</file>

<file path=ppt/tags/tag7.xml><?xml version="1.0" encoding="utf-8"?>
<p:tagLst xmlns:p="http://schemas.openxmlformats.org/presentationml/2006/main">
  <p:tag name="KSO_WM_FULL_TEXT_BEAUTIFY_COPY_ID" val="17"/>
</p:tagLst>
</file>

<file path=ppt/tags/tag70.xml><?xml version="1.0" encoding="utf-8"?>
<p:tagLst xmlns:p="http://schemas.openxmlformats.org/presentationml/2006/main">
  <p:tag name="KSO_WM_FULL_TEXT_BEAUTIFY_COPY_ID" val="34"/>
</p:tagLst>
</file>

<file path=ppt/tags/tag71.xml><?xml version="1.0" encoding="utf-8"?>
<p:tagLst xmlns:p="http://schemas.openxmlformats.org/presentationml/2006/main">
  <p:tag name="KSO_WM_FULL_TEXT_BEAUTIFY_COPY_ID" val="36"/>
</p:tagLst>
</file>

<file path=ppt/tags/tag72.xml><?xml version="1.0" encoding="utf-8"?>
<p:tagLst xmlns:p="http://schemas.openxmlformats.org/presentationml/2006/main">
  <p:tag name="KSO_WM_FULL_TEXT_BEAUTIFY_COPY_ID" val="35"/>
</p:tagLst>
</file>

<file path=ppt/tags/tag73.xml><?xml version="1.0" encoding="utf-8"?>
<p:tagLst xmlns:p="http://schemas.openxmlformats.org/presentationml/2006/main">
  <p:tag name="KSO_WM_FULL_TEXT_BEAUTIFY_COPY_ID" val="4098"/>
</p:tagLst>
</file>

<file path=ppt/tags/tag74.xml><?xml version="1.0" encoding="utf-8"?>
<p:tagLst xmlns:p="http://schemas.openxmlformats.org/presentationml/2006/main">
  <p:tag name="KSO_WM_FULL_TEXT_BEAUTIFY_COPY_ID" val="31"/>
</p:tagLst>
</file>

<file path=ppt/tags/tag75.xml><?xml version="1.0" encoding="utf-8"?>
<p:tagLst xmlns:p="http://schemas.openxmlformats.org/presentationml/2006/main">
  <p:tag name="KSO_WM_FULL_TEXT_BEAUTIFY_COPY_ID" val="33"/>
</p:tagLst>
</file>

<file path=ppt/tags/tag76.xml><?xml version="1.0" encoding="utf-8"?>
<p:tagLst xmlns:p="http://schemas.openxmlformats.org/presentationml/2006/main">
  <p:tag name="KSO_WM_FULL_TEXT_BEAUTIFY_COPY_ID" val="34"/>
</p:tagLst>
</file>

<file path=ppt/tags/tag77.xml><?xml version="1.0" encoding="utf-8"?>
<p:tagLst xmlns:p="http://schemas.openxmlformats.org/presentationml/2006/main">
  <p:tag name="KSO_WM_FULL_TEXT_BEAUTIFY_COPY_ID" val="36"/>
</p:tagLst>
</file>

<file path=ppt/tags/tag78.xml><?xml version="1.0" encoding="utf-8"?>
<p:tagLst xmlns:p="http://schemas.openxmlformats.org/presentationml/2006/main">
  <p:tag name="KSO_WM_FULL_TEXT_BEAUTIFY_COPY_ID" val="35"/>
</p:tagLst>
</file>

<file path=ppt/tags/tag79.xml><?xml version="1.0" encoding="utf-8"?>
<p:tagLst xmlns:p="http://schemas.openxmlformats.org/presentationml/2006/main">
  <p:tag name="KSO_WM_FULL_TEXT_BEAUTIFY_COPY_ID" val="10"/>
</p:tagLst>
</file>

<file path=ppt/tags/tag8.xml><?xml version="1.0" encoding="utf-8"?>
<p:tagLst xmlns:p="http://schemas.openxmlformats.org/presentationml/2006/main">
  <p:tag name="KSO_WM_FULL_TEXT_BEAUTIFY_COPY_ID" val="32"/>
</p:tagLst>
</file>

<file path=ppt/tags/tag80.xml><?xml version="1.0" encoding="utf-8"?>
<p:tagLst xmlns:p="http://schemas.openxmlformats.org/presentationml/2006/main">
  <p:tag name="KSO_WM_FULL_TEXT_BEAUTIFY_COPY_ID" val="2"/>
</p:tagLst>
</file>

<file path=ppt/tags/tag81.xml><?xml version="1.0" encoding="utf-8"?>
<p:tagLst xmlns:p="http://schemas.openxmlformats.org/presentationml/2006/main">
  <p:tag name="KSO_WM_FULL_TEXT_BEAUTIFY_COPY_ID" val="12"/>
</p:tagLst>
</file>

<file path=ppt/tags/tag82.xml><?xml version="1.0" encoding="utf-8"?>
<p:tagLst xmlns:p="http://schemas.openxmlformats.org/presentationml/2006/main">
  <p:tag name="KSO_WM_FULL_TEXT_BEAUTIFY_COPY_ID" val="3"/>
</p:tagLst>
</file>

<file path=ppt/tags/tag83.xml><?xml version="1.0" encoding="utf-8"?>
<p:tagLst xmlns:p="http://schemas.openxmlformats.org/presentationml/2006/main">
  <p:tag name="KSO_WM_FULL_TEXT_BEAUTIFY_COPY_ID" val="14"/>
</p:tagLst>
</file>

<file path=ppt/tags/tag84.xml><?xml version="1.0" encoding="utf-8"?>
<p:tagLst xmlns:p="http://schemas.openxmlformats.org/presentationml/2006/main">
  <p:tag name="KSO_WM_FULL_TEXT_BEAUTIFY_COPY_ID" val="15"/>
</p:tagLst>
</file>

<file path=ppt/tags/tag85.xml><?xml version="1.0" encoding="utf-8"?>
<p:tagLst xmlns:p="http://schemas.openxmlformats.org/presentationml/2006/main">
  <p:tag name="KSO_WM_FULL_TEXT_BEAUTIFY_COPY_ID" val="5"/>
</p:tagLst>
</file>

<file path=ppt/tags/tag86.xml><?xml version="1.0" encoding="utf-8"?>
<p:tagLst xmlns:p="http://schemas.openxmlformats.org/presentationml/2006/main">
  <p:tag name="KSO_WM_FULL_TEXT_BEAUTIFY_COPY_ID" val="7"/>
</p:tagLst>
</file>

<file path=ppt/tags/tag87.xml><?xml version="1.0" encoding="utf-8"?>
<p:tagLst xmlns:p="http://schemas.openxmlformats.org/presentationml/2006/main">
  <p:tag name="KSO_WM_FULL_TEXT_BEAUTIFY_COPY_ID" val="9"/>
</p:tagLst>
</file>

<file path=ppt/tags/tag88.xml><?xml version="1.0" encoding="utf-8"?>
<p:tagLst xmlns:p="http://schemas.openxmlformats.org/presentationml/2006/main">
  <p:tag name="KSO_WM_FULL_TEXT_BEAUTIFY_COPY_ID" val="13"/>
</p:tagLst>
</file>

<file path=ppt/tags/tag89.xml><?xml version="1.0" encoding="utf-8"?>
<p:tagLst xmlns:p="http://schemas.openxmlformats.org/presentationml/2006/main">
  <p:tag name="KSO_WM_FULL_TEXT_BEAUTIFY_COPY_ID" val="17"/>
</p:tagLst>
</file>

<file path=ppt/tags/tag9.xml><?xml version="1.0" encoding="utf-8"?>
<p:tagLst xmlns:p="http://schemas.openxmlformats.org/presentationml/2006/main">
  <p:tag name="KSO_WM_FULL_TEXT_BEAUTIFY_COPY_ID" val="13"/>
</p:tagLst>
</file>

<file path=ppt/tags/tag90.xml><?xml version="1.0" encoding="utf-8"?>
<p:tagLst xmlns:p="http://schemas.openxmlformats.org/presentationml/2006/main">
  <p:tag name="KSO_WM_FULL_TEXT_BEAUTIFY_COPY_ID" val="19"/>
</p:tagLst>
</file>

<file path=ppt/tags/tag91.xml><?xml version="1.0" encoding="utf-8"?>
<p:tagLst xmlns:p="http://schemas.openxmlformats.org/presentationml/2006/main">
  <p:tag name="KSO_WM_FULL_TEXT_BEAUTIFY_COPY_ID" val="20"/>
</p:tagLst>
</file>

<file path=ppt/tags/tag92.xml><?xml version="1.0" encoding="utf-8"?>
<p:tagLst xmlns:p="http://schemas.openxmlformats.org/presentationml/2006/main">
  <p:tag name="KSO_WM_FULL_TEXT_BEAUTIFY_COPY_ID" val="10"/>
</p:tagLst>
</file>

<file path=ppt/tags/tag93.xml><?xml version="1.0" encoding="utf-8"?>
<p:tagLst xmlns:p="http://schemas.openxmlformats.org/presentationml/2006/main">
  <p:tag name="KSO_WM_FULL_TEXT_BEAUTIFY_COPY_ID" val="9"/>
</p:tagLst>
</file>

<file path=ppt/tags/tag94.xml><?xml version="1.0" encoding="utf-8"?>
<p:tagLst xmlns:p="http://schemas.openxmlformats.org/presentationml/2006/main">
  <p:tag name="KSO_WM_FULL_TEXT_BEAUTIFY_COPY_ID" val="50"/>
</p:tagLst>
</file>

<file path=ppt/tags/tag95.xml><?xml version="1.0" encoding="utf-8"?>
<p:tagLst xmlns:p="http://schemas.openxmlformats.org/presentationml/2006/main">
  <p:tag name="KSO_WM_FULL_TEXT_BEAUTIFY_COPY_ID" val="51"/>
</p:tagLst>
</file>

<file path=ppt/tags/tag96.xml><?xml version="1.0" encoding="utf-8"?>
<p:tagLst xmlns:p="http://schemas.openxmlformats.org/presentationml/2006/main">
  <p:tag name="KSO_WM_FULL_TEXT_BEAUTIFY_COPY_ID" val="47"/>
</p:tagLst>
</file>

<file path=ppt/tags/tag97.xml><?xml version="1.0" encoding="utf-8"?>
<p:tagLst xmlns:p="http://schemas.openxmlformats.org/presentationml/2006/main">
  <p:tag name="KSO_WM_FULL_TEXT_BEAUTIFY_COPY_ID" val="2"/>
</p:tagLst>
</file>

<file path=ppt/tags/tag98.xml><?xml version="1.0" encoding="utf-8"?>
<p:tagLst xmlns:p="http://schemas.openxmlformats.org/presentationml/2006/main">
  <p:tag name="KSO_WM_FULL_TEXT_BEAUTIFY_COPY_ID" val="31"/>
</p:tagLst>
</file>

<file path=ppt/tags/tag99.xml><?xml version="1.0" encoding="utf-8"?>
<p:tagLst xmlns:p="http://schemas.openxmlformats.org/presentationml/2006/main">
  <p:tag name="KSO_WM_FULL_TEXT_BEAUTIFY_COPY_ID" val="3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主管人员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6450</Words>
  <Application>WPS 文字</Application>
  <PresentationFormat>自定义</PresentationFormat>
  <Paragraphs>523</Paragraphs>
  <Slides>28</Slides>
  <Notes>19</Notes>
  <HiddenSlides>0</HiddenSlides>
  <MMClips>1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28</vt:i4>
      </vt:variant>
    </vt:vector>
  </HeadingPairs>
  <TitlesOfParts>
    <vt:vector size="59" baseType="lpstr">
      <vt:lpstr>Arial</vt:lpstr>
      <vt:lpstr>宋体</vt:lpstr>
      <vt:lpstr>Wingdings</vt:lpstr>
      <vt:lpstr>黑体</vt:lpstr>
      <vt:lpstr>汉仪中黑KW</vt:lpstr>
      <vt:lpstr>Courier New</vt:lpstr>
      <vt:lpstr>汉仪书宋二KW</vt:lpstr>
      <vt:lpstr>Verdana</vt:lpstr>
      <vt:lpstr>微软雅黑</vt:lpstr>
      <vt:lpstr>汉仪旗黑</vt:lpstr>
      <vt:lpstr>Times New Roman</vt:lpstr>
      <vt:lpstr>Calibri</vt:lpstr>
      <vt:lpstr>Helvetica Neue</vt:lpstr>
      <vt:lpstr>宋体</vt:lpstr>
      <vt:lpstr>Arial Unicode MS</vt:lpstr>
      <vt:lpstr>幼圆</vt:lpstr>
      <vt:lpstr>苹方-简</vt:lpstr>
      <vt:lpstr>Palatino Linotype</vt:lpstr>
      <vt:lpstr>Century Gothic</vt:lpstr>
      <vt:lpstr>Consolas</vt:lpstr>
      <vt:lpstr>华文楷体</vt:lpstr>
      <vt:lpstr>主管人员</vt:lpstr>
      <vt:lpstr>Office 主题</vt:lpstr>
      <vt:lpstr>Visio.Drawing.15</vt:lpstr>
      <vt:lpstr>Visio.Drawing.15</vt:lpstr>
      <vt:lpstr>Visio.Drawing.15</vt:lpstr>
      <vt:lpstr>Visio.Drawing.15</vt:lpstr>
      <vt:lpstr>Visio.Drawing.15</vt:lpstr>
      <vt:lpstr>Equation.DSMT4</vt:lpstr>
      <vt:lpstr>Equation.DSMT4</vt:lpstr>
      <vt:lpstr>Equation.DSMT4</vt:lpstr>
      <vt:lpstr>PowerPoint 演示文稿</vt:lpstr>
      <vt:lpstr>  今日为雨  基于物联网的粮仓监控系统设计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恳请您 批评指正</vt:lpstr>
      <vt:lpstr>PowerPoint 演示文稿</vt:lpstr>
    </vt:vector>
  </TitlesOfParts>
  <Company>大侠素材铺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稚梧</cp:lastModifiedBy>
  <cp:revision>1036</cp:revision>
  <dcterms:created xsi:type="dcterms:W3CDTF">2022-08-30T02:46:28Z</dcterms:created>
  <dcterms:modified xsi:type="dcterms:W3CDTF">2022-08-30T02:46:28Z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FD01038BB1F357F2037A0D6378EAC740</vt:lpwstr>
  </property>
  <property fmtid="{D5CDD505-2E9C-101B-9397-08002B2CF9AE}" pid="3" name="KSOProductBuildVer">
    <vt:lpwstr>2052-4.5.0.7415</vt:lpwstr>
  </property>
</Properties>
</file>